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3" r:id="rId3"/>
    <p:sldId id="264" r:id="rId4"/>
    <p:sldId id="274" r:id="rId5"/>
    <p:sldId id="257" r:id="rId6"/>
    <p:sldId id="259" r:id="rId7"/>
    <p:sldId id="260" r:id="rId8"/>
    <p:sldId id="262" r:id="rId9"/>
    <p:sldId id="25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54E4C"/>
    <a:srgbClr val="66CC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98" autoAdjust="0"/>
    <p:restoredTop sz="94348" autoAdjust="0"/>
  </p:normalViewPr>
  <p:slideViewPr>
    <p:cSldViewPr snapToGrid="0">
      <p:cViewPr varScale="1">
        <p:scale>
          <a:sx n="113" d="100"/>
          <a:sy n="113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KINGSTON:BGI%20project:XRD%20data:Processed%20data:R135%20XRD%20fig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KINGSTON:BGI%20project:XRD%20data:Processed%20data:R135%20XRD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578723404255319"/>
          <c:y val="0.0390977443609022"/>
          <c:w val="0.89915965823421"/>
          <c:h val="0.8646010217737"/>
        </c:manualLayout>
      </c:layout>
      <c:scatterChart>
        <c:scatterStyle val="smoothMarker"/>
        <c:varyColors val="0"/>
        <c:ser>
          <c:idx val="0"/>
          <c:order val="0"/>
          <c:tx>
            <c:v>R135_756</c:v>
          </c:tx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Sheet1!$F$9:$F$824</c:f>
              <c:numCache>
                <c:formatCode>General</c:formatCode>
                <c:ptCount val="816"/>
                <c:pt idx="0">
                  <c:v>4.1620493</c:v>
                </c:pt>
                <c:pt idx="1">
                  <c:v>4.1823025</c:v>
                </c:pt>
                <c:pt idx="2">
                  <c:v>4.2025557</c:v>
                </c:pt>
                <c:pt idx="3">
                  <c:v>4.2228093</c:v>
                </c:pt>
                <c:pt idx="4">
                  <c:v>4.2430625</c:v>
                </c:pt>
                <c:pt idx="5">
                  <c:v>4.2633157</c:v>
                </c:pt>
                <c:pt idx="6">
                  <c:v>4.2835689</c:v>
                </c:pt>
                <c:pt idx="7">
                  <c:v>4.303822</c:v>
                </c:pt>
                <c:pt idx="8">
                  <c:v>4.324075699999983</c:v>
                </c:pt>
                <c:pt idx="9">
                  <c:v>4.3443289</c:v>
                </c:pt>
                <c:pt idx="10">
                  <c:v>4.364582099999983</c:v>
                </c:pt>
                <c:pt idx="11">
                  <c:v>4.384835199999987</c:v>
                </c:pt>
                <c:pt idx="12">
                  <c:v>4.4050884</c:v>
                </c:pt>
                <c:pt idx="13">
                  <c:v>4.4253421</c:v>
                </c:pt>
                <c:pt idx="14">
                  <c:v>4.4455953</c:v>
                </c:pt>
                <c:pt idx="15">
                  <c:v>4.4658484</c:v>
                </c:pt>
                <c:pt idx="16">
                  <c:v>4.4861016</c:v>
                </c:pt>
                <c:pt idx="17">
                  <c:v>4.5063548</c:v>
                </c:pt>
                <c:pt idx="18">
                  <c:v>4.5266085</c:v>
                </c:pt>
                <c:pt idx="19">
                  <c:v>4.5468616</c:v>
                </c:pt>
                <c:pt idx="20">
                  <c:v>4.567114799999979</c:v>
                </c:pt>
                <c:pt idx="21">
                  <c:v>4.587368</c:v>
                </c:pt>
                <c:pt idx="22">
                  <c:v>4.6076217</c:v>
                </c:pt>
                <c:pt idx="23">
                  <c:v>4.627874899999974</c:v>
                </c:pt>
                <c:pt idx="24">
                  <c:v>4.648128</c:v>
                </c:pt>
                <c:pt idx="25">
                  <c:v>4.668381199999988</c:v>
                </c:pt>
                <c:pt idx="26">
                  <c:v>4.6886344</c:v>
                </c:pt>
                <c:pt idx="27">
                  <c:v>4.7088881</c:v>
                </c:pt>
                <c:pt idx="28">
                  <c:v>4.7291412</c:v>
                </c:pt>
                <c:pt idx="29">
                  <c:v>4.7493944</c:v>
                </c:pt>
                <c:pt idx="30">
                  <c:v>4.7696476</c:v>
                </c:pt>
                <c:pt idx="31">
                  <c:v>4.7899008</c:v>
                </c:pt>
                <c:pt idx="32">
                  <c:v>4.810154399999985</c:v>
                </c:pt>
                <c:pt idx="33">
                  <c:v>4.8304076</c:v>
                </c:pt>
                <c:pt idx="34">
                  <c:v>4.8506608</c:v>
                </c:pt>
                <c:pt idx="35">
                  <c:v>4.870913999999995</c:v>
                </c:pt>
                <c:pt idx="36">
                  <c:v>4.8911672</c:v>
                </c:pt>
                <c:pt idx="37">
                  <c:v>4.9114208</c:v>
                </c:pt>
                <c:pt idx="38">
                  <c:v>4.931674</c:v>
                </c:pt>
                <c:pt idx="39">
                  <c:v>4.9519272</c:v>
                </c:pt>
                <c:pt idx="40">
                  <c:v>4.9721804</c:v>
                </c:pt>
                <c:pt idx="41">
                  <c:v>4.992433999999998</c:v>
                </c:pt>
                <c:pt idx="42">
                  <c:v>5.012687199999998</c:v>
                </c:pt>
                <c:pt idx="43">
                  <c:v>5.0329404</c:v>
                </c:pt>
                <c:pt idx="44">
                  <c:v>5.0531936</c:v>
                </c:pt>
                <c:pt idx="45">
                  <c:v>5.0734468</c:v>
                </c:pt>
                <c:pt idx="46">
                  <c:v>5.0937004</c:v>
                </c:pt>
                <c:pt idx="47">
                  <c:v>5.113953599999987</c:v>
                </c:pt>
                <c:pt idx="48">
                  <c:v>5.134206799999999</c:v>
                </c:pt>
                <c:pt idx="49">
                  <c:v>5.154459999999987</c:v>
                </c:pt>
                <c:pt idx="50">
                  <c:v>5.1747131</c:v>
                </c:pt>
                <c:pt idx="51">
                  <c:v>5.194966799999988</c:v>
                </c:pt>
                <c:pt idx="52">
                  <c:v>5.21522</c:v>
                </c:pt>
                <c:pt idx="53">
                  <c:v>5.2354732</c:v>
                </c:pt>
                <c:pt idx="54">
                  <c:v>5.2557263</c:v>
                </c:pt>
                <c:pt idx="55">
                  <c:v>5.2759795</c:v>
                </c:pt>
                <c:pt idx="56">
                  <c:v>5.2962332</c:v>
                </c:pt>
                <c:pt idx="57">
                  <c:v>5.3164864</c:v>
                </c:pt>
                <c:pt idx="58">
                  <c:v>5.3367395</c:v>
                </c:pt>
                <c:pt idx="59">
                  <c:v>5.3569927</c:v>
                </c:pt>
                <c:pt idx="60">
                  <c:v>5.3772459</c:v>
                </c:pt>
                <c:pt idx="61">
                  <c:v>5.3974996</c:v>
                </c:pt>
                <c:pt idx="62">
                  <c:v>5.4177527</c:v>
                </c:pt>
                <c:pt idx="63">
                  <c:v>5.4380059</c:v>
                </c:pt>
                <c:pt idx="64">
                  <c:v>5.4582591</c:v>
                </c:pt>
                <c:pt idx="65">
                  <c:v>5.4785128</c:v>
                </c:pt>
                <c:pt idx="66">
                  <c:v>5.4987659</c:v>
                </c:pt>
                <c:pt idx="67">
                  <c:v>5.5190191</c:v>
                </c:pt>
                <c:pt idx="68">
                  <c:v>5.5392723</c:v>
                </c:pt>
                <c:pt idx="69">
                  <c:v>5.559525499999999</c:v>
                </c:pt>
                <c:pt idx="70">
                  <c:v>5.5797791</c:v>
                </c:pt>
                <c:pt idx="71">
                  <c:v>5.6000323</c:v>
                </c:pt>
                <c:pt idx="72">
                  <c:v>5.620285499999988</c:v>
                </c:pt>
                <c:pt idx="73">
                  <c:v>5.640538699999986</c:v>
                </c:pt>
                <c:pt idx="74">
                  <c:v>5.660791899999987</c:v>
                </c:pt>
                <c:pt idx="75">
                  <c:v>5.6810455</c:v>
                </c:pt>
                <c:pt idx="76">
                  <c:v>5.7012987</c:v>
                </c:pt>
                <c:pt idx="77">
                  <c:v>5.7215519</c:v>
                </c:pt>
                <c:pt idx="78">
                  <c:v>5.7418051</c:v>
                </c:pt>
                <c:pt idx="79">
                  <c:v>5.7620583</c:v>
                </c:pt>
                <c:pt idx="80">
                  <c:v>5.7823119</c:v>
                </c:pt>
                <c:pt idx="81">
                  <c:v>5.8025651</c:v>
                </c:pt>
                <c:pt idx="82">
                  <c:v>5.822818299999983</c:v>
                </c:pt>
                <c:pt idx="83">
                  <c:v>5.8430715</c:v>
                </c:pt>
                <c:pt idx="84">
                  <c:v>5.8633251</c:v>
                </c:pt>
                <c:pt idx="85">
                  <c:v>5.8835783</c:v>
                </c:pt>
                <c:pt idx="86">
                  <c:v>5.9038315</c:v>
                </c:pt>
                <c:pt idx="87">
                  <c:v>5.924084699999983</c:v>
                </c:pt>
                <c:pt idx="88">
                  <c:v>5.9443378</c:v>
                </c:pt>
                <c:pt idx="89">
                  <c:v>5.964591499999996</c:v>
                </c:pt>
                <c:pt idx="90">
                  <c:v>5.9848447</c:v>
                </c:pt>
                <c:pt idx="91">
                  <c:v>6.0050979</c:v>
                </c:pt>
                <c:pt idx="92">
                  <c:v>6.025351</c:v>
                </c:pt>
                <c:pt idx="93">
                  <c:v>6.0456042</c:v>
                </c:pt>
                <c:pt idx="94">
                  <c:v>6.065857899999985</c:v>
                </c:pt>
                <c:pt idx="95">
                  <c:v>6.0861111</c:v>
                </c:pt>
                <c:pt idx="96">
                  <c:v>6.1063643</c:v>
                </c:pt>
                <c:pt idx="97">
                  <c:v>6.1266174</c:v>
                </c:pt>
                <c:pt idx="98">
                  <c:v>6.1468706</c:v>
                </c:pt>
                <c:pt idx="99">
                  <c:v>6.167124299999976</c:v>
                </c:pt>
                <c:pt idx="100">
                  <c:v>6.187377499999998</c:v>
                </c:pt>
                <c:pt idx="101">
                  <c:v>6.2076306</c:v>
                </c:pt>
                <c:pt idx="102">
                  <c:v>6.227883799999995</c:v>
                </c:pt>
                <c:pt idx="103">
                  <c:v>6.248137</c:v>
                </c:pt>
                <c:pt idx="104">
                  <c:v>6.2683907</c:v>
                </c:pt>
                <c:pt idx="105">
                  <c:v>6.2886438</c:v>
                </c:pt>
                <c:pt idx="106">
                  <c:v>6.308897</c:v>
                </c:pt>
                <c:pt idx="107">
                  <c:v>6.329150199999995</c:v>
                </c:pt>
                <c:pt idx="108">
                  <c:v>6.3494039</c:v>
                </c:pt>
                <c:pt idx="109">
                  <c:v>6.369657</c:v>
                </c:pt>
                <c:pt idx="110">
                  <c:v>6.389910199999996</c:v>
                </c:pt>
                <c:pt idx="111">
                  <c:v>6.4101634</c:v>
                </c:pt>
                <c:pt idx="112">
                  <c:v>6.4304166</c:v>
                </c:pt>
                <c:pt idx="113">
                  <c:v>6.4506702</c:v>
                </c:pt>
                <c:pt idx="114">
                  <c:v>6.4709234</c:v>
                </c:pt>
                <c:pt idx="115">
                  <c:v>6.4911766</c:v>
                </c:pt>
                <c:pt idx="116">
                  <c:v>6.5114298</c:v>
                </c:pt>
                <c:pt idx="117">
                  <c:v>6.531683</c:v>
                </c:pt>
                <c:pt idx="118">
                  <c:v>6.551936599999987</c:v>
                </c:pt>
                <c:pt idx="119">
                  <c:v>6.572189799999999</c:v>
                </c:pt>
                <c:pt idx="120">
                  <c:v>6.592443</c:v>
                </c:pt>
                <c:pt idx="121">
                  <c:v>6.612696199999997</c:v>
                </c:pt>
                <c:pt idx="122">
                  <c:v>6.6329494</c:v>
                </c:pt>
                <c:pt idx="123">
                  <c:v>6.653203</c:v>
                </c:pt>
                <c:pt idx="124">
                  <c:v>6.673456199999999</c:v>
                </c:pt>
                <c:pt idx="125">
                  <c:v>6.6937094</c:v>
                </c:pt>
                <c:pt idx="126">
                  <c:v>6.7139626</c:v>
                </c:pt>
                <c:pt idx="127">
                  <c:v>6.7342157</c:v>
                </c:pt>
                <c:pt idx="128">
                  <c:v>6.7544694</c:v>
                </c:pt>
                <c:pt idx="129">
                  <c:v>6.7747226</c:v>
                </c:pt>
                <c:pt idx="130">
                  <c:v>6.794975799999986</c:v>
                </c:pt>
                <c:pt idx="131">
                  <c:v>6.8152289</c:v>
                </c:pt>
                <c:pt idx="132">
                  <c:v>6.8354826</c:v>
                </c:pt>
                <c:pt idx="133">
                  <c:v>6.855735799999988</c:v>
                </c:pt>
                <c:pt idx="134">
                  <c:v>6.875989</c:v>
                </c:pt>
                <c:pt idx="135">
                  <c:v>6.8962421</c:v>
                </c:pt>
                <c:pt idx="136">
                  <c:v>6.9164953</c:v>
                </c:pt>
                <c:pt idx="137">
                  <c:v>6.936749</c:v>
                </c:pt>
                <c:pt idx="138">
                  <c:v>6.9570022</c:v>
                </c:pt>
                <c:pt idx="139">
                  <c:v>6.9772553</c:v>
                </c:pt>
                <c:pt idx="140">
                  <c:v>6.997508499999999</c:v>
                </c:pt>
                <c:pt idx="141">
                  <c:v>7.0177617</c:v>
                </c:pt>
                <c:pt idx="142">
                  <c:v>7.0380154</c:v>
                </c:pt>
                <c:pt idx="143">
                  <c:v>7.0582685</c:v>
                </c:pt>
                <c:pt idx="144">
                  <c:v>7.0785217</c:v>
                </c:pt>
                <c:pt idx="145">
                  <c:v>7.0987749</c:v>
                </c:pt>
                <c:pt idx="146">
                  <c:v>7.1190281</c:v>
                </c:pt>
                <c:pt idx="147">
                  <c:v>7.1392817</c:v>
                </c:pt>
                <c:pt idx="148">
                  <c:v>7.159534899999979</c:v>
                </c:pt>
                <c:pt idx="149">
                  <c:v>7.1797881</c:v>
                </c:pt>
                <c:pt idx="150">
                  <c:v>7.2000413</c:v>
                </c:pt>
                <c:pt idx="151">
                  <c:v>7.220295</c:v>
                </c:pt>
                <c:pt idx="152">
                  <c:v>7.2405481</c:v>
                </c:pt>
                <c:pt idx="153">
                  <c:v>7.2608013</c:v>
                </c:pt>
                <c:pt idx="154">
                  <c:v>7.2810545</c:v>
                </c:pt>
                <c:pt idx="155">
                  <c:v>7.3013077</c:v>
                </c:pt>
                <c:pt idx="156">
                  <c:v>7.3215613</c:v>
                </c:pt>
                <c:pt idx="157">
                  <c:v>7.341814499999995</c:v>
                </c:pt>
                <c:pt idx="158">
                  <c:v>7.3620677</c:v>
                </c:pt>
                <c:pt idx="159">
                  <c:v>7.3823209</c:v>
                </c:pt>
                <c:pt idx="160">
                  <c:v>7.4025741</c:v>
                </c:pt>
                <c:pt idx="161">
                  <c:v>7.4228277</c:v>
                </c:pt>
                <c:pt idx="162">
                  <c:v>7.4430809</c:v>
                </c:pt>
                <c:pt idx="163">
                  <c:v>7.4633341</c:v>
                </c:pt>
                <c:pt idx="164">
                  <c:v>7.4835873</c:v>
                </c:pt>
                <c:pt idx="165">
                  <c:v>7.5038404</c:v>
                </c:pt>
                <c:pt idx="166">
                  <c:v>7.524094099999985</c:v>
                </c:pt>
                <c:pt idx="167">
                  <c:v>7.5443473</c:v>
                </c:pt>
                <c:pt idx="168">
                  <c:v>7.564600499999996</c:v>
                </c:pt>
                <c:pt idx="169">
                  <c:v>7.5848536</c:v>
                </c:pt>
                <c:pt idx="170">
                  <c:v>7.605106799999988</c:v>
                </c:pt>
                <c:pt idx="171">
                  <c:v>7.625360499999997</c:v>
                </c:pt>
                <c:pt idx="172">
                  <c:v>7.6456137</c:v>
                </c:pt>
                <c:pt idx="173">
                  <c:v>7.665866899999985</c:v>
                </c:pt>
                <c:pt idx="174">
                  <c:v>7.68612</c:v>
                </c:pt>
                <c:pt idx="175">
                  <c:v>7.7063737</c:v>
                </c:pt>
                <c:pt idx="176">
                  <c:v>7.7266269</c:v>
                </c:pt>
                <c:pt idx="177">
                  <c:v>7.7468801</c:v>
                </c:pt>
                <c:pt idx="178">
                  <c:v>7.767133199999995</c:v>
                </c:pt>
                <c:pt idx="179">
                  <c:v>7.7873864</c:v>
                </c:pt>
                <c:pt idx="180">
                  <c:v>7.8076401</c:v>
                </c:pt>
                <c:pt idx="181">
                  <c:v>7.827893299999987</c:v>
                </c:pt>
                <c:pt idx="182">
                  <c:v>7.8481464</c:v>
                </c:pt>
                <c:pt idx="183">
                  <c:v>7.8683996</c:v>
                </c:pt>
                <c:pt idx="184">
                  <c:v>7.8886528</c:v>
                </c:pt>
                <c:pt idx="185">
                  <c:v>7.9089065</c:v>
                </c:pt>
                <c:pt idx="186">
                  <c:v>7.9291596</c:v>
                </c:pt>
                <c:pt idx="187">
                  <c:v>7.9494128</c:v>
                </c:pt>
                <c:pt idx="188">
                  <c:v>7.969666</c:v>
                </c:pt>
                <c:pt idx="189">
                  <c:v>7.9899192</c:v>
                </c:pt>
                <c:pt idx="190">
                  <c:v>8.0101728</c:v>
                </c:pt>
                <c:pt idx="191">
                  <c:v>8.030426</c:v>
                </c:pt>
                <c:pt idx="192">
                  <c:v>8.0506792</c:v>
                </c:pt>
                <c:pt idx="193">
                  <c:v>8.0709324</c:v>
                </c:pt>
                <c:pt idx="194">
                  <c:v>8.0911856</c:v>
                </c:pt>
                <c:pt idx="195">
                  <c:v>8.1114388</c:v>
                </c:pt>
                <c:pt idx="196">
                  <c:v>8.1316919</c:v>
                </c:pt>
                <c:pt idx="197">
                  <c:v>8.1519461</c:v>
                </c:pt>
                <c:pt idx="198">
                  <c:v>8.1721992</c:v>
                </c:pt>
                <c:pt idx="199">
                  <c:v>8.1924524</c:v>
                </c:pt>
                <c:pt idx="200">
                  <c:v>8.2127056</c:v>
                </c:pt>
                <c:pt idx="201">
                  <c:v>8.232958799999998</c:v>
                </c:pt>
                <c:pt idx="202">
                  <c:v>8.253212</c:v>
                </c:pt>
                <c:pt idx="203">
                  <c:v>8.2734652</c:v>
                </c:pt>
                <c:pt idx="204">
                  <c:v>8.2937183</c:v>
                </c:pt>
                <c:pt idx="205">
                  <c:v>8.3139715</c:v>
                </c:pt>
                <c:pt idx="206">
                  <c:v>8.3342247</c:v>
                </c:pt>
                <c:pt idx="207">
                  <c:v>8.3544788</c:v>
                </c:pt>
                <c:pt idx="208">
                  <c:v>8.374732</c:v>
                </c:pt>
                <c:pt idx="209">
                  <c:v>8.3949852</c:v>
                </c:pt>
                <c:pt idx="210">
                  <c:v>8.4152384</c:v>
                </c:pt>
                <c:pt idx="211">
                  <c:v>8.4354916</c:v>
                </c:pt>
                <c:pt idx="212">
                  <c:v>8.4557447</c:v>
                </c:pt>
                <c:pt idx="213">
                  <c:v>8.4759979</c:v>
                </c:pt>
                <c:pt idx="214">
                  <c:v>8.4962511</c:v>
                </c:pt>
                <c:pt idx="215">
                  <c:v>8.5165043</c:v>
                </c:pt>
                <c:pt idx="216">
                  <c:v>8.5367584</c:v>
                </c:pt>
                <c:pt idx="217">
                  <c:v>8.5570116</c:v>
                </c:pt>
                <c:pt idx="218">
                  <c:v>8.5772648</c:v>
                </c:pt>
                <c:pt idx="219">
                  <c:v>8.597518000000001</c:v>
                </c:pt>
                <c:pt idx="220">
                  <c:v>8.617771099999997</c:v>
                </c:pt>
                <c:pt idx="221">
                  <c:v>8.638024299999997</c:v>
                </c:pt>
                <c:pt idx="222">
                  <c:v>8.658277499999998</c:v>
                </c:pt>
                <c:pt idx="223">
                  <c:v>8.6785307</c:v>
                </c:pt>
                <c:pt idx="224">
                  <c:v>8.6987839</c:v>
                </c:pt>
                <c:pt idx="225">
                  <c:v>8.7190371</c:v>
                </c:pt>
                <c:pt idx="226">
                  <c:v>8.739291199999998</c:v>
                </c:pt>
                <c:pt idx="227">
                  <c:v>8.7595444</c:v>
                </c:pt>
                <c:pt idx="228">
                  <c:v>8.7797976</c:v>
                </c:pt>
                <c:pt idx="229">
                  <c:v>8.8000507</c:v>
                </c:pt>
                <c:pt idx="230">
                  <c:v>8.820303900000001</c:v>
                </c:pt>
                <c:pt idx="231">
                  <c:v>8.8405571</c:v>
                </c:pt>
                <c:pt idx="232">
                  <c:v>8.8608103</c:v>
                </c:pt>
                <c:pt idx="233">
                  <c:v>8.8810635</c:v>
                </c:pt>
                <c:pt idx="234">
                  <c:v>8.9013166</c:v>
                </c:pt>
                <c:pt idx="235">
                  <c:v>8.9215708</c:v>
                </c:pt>
                <c:pt idx="236">
                  <c:v>8.941823999999998</c:v>
                </c:pt>
                <c:pt idx="237">
                  <c:v>8.9620771</c:v>
                </c:pt>
                <c:pt idx="238">
                  <c:v>8.9823303</c:v>
                </c:pt>
                <c:pt idx="239">
                  <c:v>9.0025835</c:v>
                </c:pt>
                <c:pt idx="240">
                  <c:v>9.0228367</c:v>
                </c:pt>
                <c:pt idx="241">
                  <c:v>9.0430899</c:v>
                </c:pt>
                <c:pt idx="242">
                  <c:v>9.063343</c:v>
                </c:pt>
                <c:pt idx="243">
                  <c:v>9.0835962</c:v>
                </c:pt>
                <c:pt idx="244">
                  <c:v>9.1038494</c:v>
                </c:pt>
                <c:pt idx="245">
                  <c:v>9.124103499999998</c:v>
                </c:pt>
                <c:pt idx="246">
                  <c:v>9.144356699999997</c:v>
                </c:pt>
                <c:pt idx="247">
                  <c:v>9.1646099</c:v>
                </c:pt>
                <c:pt idx="248">
                  <c:v>9.184863099999997</c:v>
                </c:pt>
                <c:pt idx="249">
                  <c:v>9.2051163</c:v>
                </c:pt>
                <c:pt idx="250">
                  <c:v>9.2253695</c:v>
                </c:pt>
                <c:pt idx="251">
                  <c:v>9.245622600000001</c:v>
                </c:pt>
                <c:pt idx="252">
                  <c:v>9.2658758</c:v>
                </c:pt>
                <c:pt idx="253">
                  <c:v>9.286129000000001</c:v>
                </c:pt>
                <c:pt idx="254">
                  <c:v>9.3063831</c:v>
                </c:pt>
                <c:pt idx="255">
                  <c:v>9.3266363</c:v>
                </c:pt>
                <c:pt idx="256">
                  <c:v>9.3468895</c:v>
                </c:pt>
                <c:pt idx="257">
                  <c:v>9.3671427</c:v>
                </c:pt>
                <c:pt idx="258">
                  <c:v>9.3873959</c:v>
                </c:pt>
                <c:pt idx="259">
                  <c:v>9.407649</c:v>
                </c:pt>
                <c:pt idx="260">
                  <c:v>9.4279022</c:v>
                </c:pt>
                <c:pt idx="261">
                  <c:v>9.448155399999997</c:v>
                </c:pt>
                <c:pt idx="262">
                  <c:v>9.4684086</c:v>
                </c:pt>
                <c:pt idx="263">
                  <c:v>9.4886618</c:v>
                </c:pt>
                <c:pt idx="264">
                  <c:v>9.5089159</c:v>
                </c:pt>
                <c:pt idx="265">
                  <c:v>9.529169100000001</c:v>
                </c:pt>
                <c:pt idx="266">
                  <c:v>9.5494223</c:v>
                </c:pt>
                <c:pt idx="267">
                  <c:v>9.5696754</c:v>
                </c:pt>
                <c:pt idx="268">
                  <c:v>9.5899286</c:v>
                </c:pt>
                <c:pt idx="269">
                  <c:v>9.6101818</c:v>
                </c:pt>
                <c:pt idx="270">
                  <c:v>9.630435</c:v>
                </c:pt>
                <c:pt idx="271">
                  <c:v>9.6506882</c:v>
                </c:pt>
                <c:pt idx="272">
                  <c:v>9.6709414</c:v>
                </c:pt>
                <c:pt idx="273">
                  <c:v>9.6911945</c:v>
                </c:pt>
                <c:pt idx="274">
                  <c:v>9.7114487</c:v>
                </c:pt>
                <c:pt idx="275">
                  <c:v>9.731701899999997</c:v>
                </c:pt>
                <c:pt idx="276">
                  <c:v>9.751955000000001</c:v>
                </c:pt>
                <c:pt idx="277">
                  <c:v>9.7722082</c:v>
                </c:pt>
                <c:pt idx="278">
                  <c:v>9.7924614</c:v>
                </c:pt>
                <c:pt idx="279">
                  <c:v>9.8127146</c:v>
                </c:pt>
                <c:pt idx="280">
                  <c:v>9.8329678</c:v>
                </c:pt>
                <c:pt idx="281">
                  <c:v>9.8532209</c:v>
                </c:pt>
                <c:pt idx="282">
                  <c:v>9.8734741</c:v>
                </c:pt>
                <c:pt idx="283">
                  <c:v>9.8937283</c:v>
                </c:pt>
                <c:pt idx="284">
                  <c:v>9.913981400000001</c:v>
                </c:pt>
                <c:pt idx="285">
                  <c:v>9.9342346</c:v>
                </c:pt>
                <c:pt idx="286">
                  <c:v>9.9544878</c:v>
                </c:pt>
                <c:pt idx="287">
                  <c:v>9.974741</c:v>
                </c:pt>
                <c:pt idx="288">
                  <c:v>9.9949942</c:v>
                </c:pt>
                <c:pt idx="289">
                  <c:v>10.015247</c:v>
                </c:pt>
                <c:pt idx="290">
                  <c:v>10.035501</c:v>
                </c:pt>
                <c:pt idx="291">
                  <c:v>10.055754</c:v>
                </c:pt>
                <c:pt idx="292">
                  <c:v>10.076007</c:v>
                </c:pt>
                <c:pt idx="293">
                  <c:v>10.096261</c:v>
                </c:pt>
                <c:pt idx="294">
                  <c:v>10.116514</c:v>
                </c:pt>
                <c:pt idx="295">
                  <c:v>10.136767</c:v>
                </c:pt>
                <c:pt idx="296">
                  <c:v>10.157021</c:v>
                </c:pt>
                <c:pt idx="297">
                  <c:v>10.177274</c:v>
                </c:pt>
                <c:pt idx="298">
                  <c:v>10.197527</c:v>
                </c:pt>
                <c:pt idx="299">
                  <c:v>10.21778</c:v>
                </c:pt>
                <c:pt idx="300">
                  <c:v>10.238033</c:v>
                </c:pt>
                <c:pt idx="301">
                  <c:v>10.258286</c:v>
                </c:pt>
                <c:pt idx="302">
                  <c:v>10.278541</c:v>
                </c:pt>
                <c:pt idx="303">
                  <c:v>10.298794</c:v>
                </c:pt>
                <c:pt idx="304">
                  <c:v>10.319047</c:v>
                </c:pt>
                <c:pt idx="305">
                  <c:v>10.3393</c:v>
                </c:pt>
                <c:pt idx="306">
                  <c:v>10.359553</c:v>
                </c:pt>
                <c:pt idx="307">
                  <c:v>10.379807</c:v>
                </c:pt>
                <c:pt idx="308">
                  <c:v>10.40006</c:v>
                </c:pt>
                <c:pt idx="309">
                  <c:v>10.420313</c:v>
                </c:pt>
                <c:pt idx="310">
                  <c:v>10.440566</c:v>
                </c:pt>
                <c:pt idx="311">
                  <c:v>10.460819</c:v>
                </c:pt>
                <c:pt idx="312">
                  <c:v>10.481073</c:v>
                </c:pt>
                <c:pt idx="313">
                  <c:v>10.501327</c:v>
                </c:pt>
                <c:pt idx="314">
                  <c:v>10.52158</c:v>
                </c:pt>
                <c:pt idx="315">
                  <c:v>10.541833</c:v>
                </c:pt>
                <c:pt idx="316">
                  <c:v>10.562086</c:v>
                </c:pt>
                <c:pt idx="317">
                  <c:v>10.582339</c:v>
                </c:pt>
                <c:pt idx="318">
                  <c:v>10.602592</c:v>
                </c:pt>
                <c:pt idx="319">
                  <c:v>10.622846</c:v>
                </c:pt>
                <c:pt idx="320">
                  <c:v>10.643099</c:v>
                </c:pt>
                <c:pt idx="321">
                  <c:v>10.663353</c:v>
                </c:pt>
                <c:pt idx="322">
                  <c:v>10.683606</c:v>
                </c:pt>
                <c:pt idx="323">
                  <c:v>10.703859</c:v>
                </c:pt>
                <c:pt idx="324">
                  <c:v>10.724113</c:v>
                </c:pt>
                <c:pt idx="325">
                  <c:v>10.744366</c:v>
                </c:pt>
                <c:pt idx="326">
                  <c:v>10.764619</c:v>
                </c:pt>
                <c:pt idx="327">
                  <c:v>10.784872</c:v>
                </c:pt>
                <c:pt idx="328">
                  <c:v>10.805125</c:v>
                </c:pt>
                <c:pt idx="329">
                  <c:v>10.825378</c:v>
                </c:pt>
                <c:pt idx="330">
                  <c:v>10.845632</c:v>
                </c:pt>
                <c:pt idx="331">
                  <c:v>10.865886</c:v>
                </c:pt>
                <c:pt idx="332">
                  <c:v>10.886139</c:v>
                </c:pt>
                <c:pt idx="333">
                  <c:v>10.906392</c:v>
                </c:pt>
                <c:pt idx="334">
                  <c:v>10.926645</c:v>
                </c:pt>
                <c:pt idx="335">
                  <c:v>10.946898</c:v>
                </c:pt>
                <c:pt idx="336">
                  <c:v>10.967152</c:v>
                </c:pt>
                <c:pt idx="337">
                  <c:v>10.987405</c:v>
                </c:pt>
                <c:pt idx="338">
                  <c:v>11.007658</c:v>
                </c:pt>
                <c:pt idx="339">
                  <c:v>11.027911</c:v>
                </c:pt>
                <c:pt idx="340">
                  <c:v>11.048165</c:v>
                </c:pt>
                <c:pt idx="341">
                  <c:v>11.068419</c:v>
                </c:pt>
                <c:pt idx="342">
                  <c:v>11.088672</c:v>
                </c:pt>
                <c:pt idx="343">
                  <c:v>11.108925</c:v>
                </c:pt>
                <c:pt idx="344">
                  <c:v>11.129178</c:v>
                </c:pt>
                <c:pt idx="345">
                  <c:v>11.149431</c:v>
                </c:pt>
                <c:pt idx="346">
                  <c:v>11.169684</c:v>
                </c:pt>
                <c:pt idx="347">
                  <c:v>11.189938</c:v>
                </c:pt>
                <c:pt idx="348">
                  <c:v>11.210191</c:v>
                </c:pt>
                <c:pt idx="349">
                  <c:v>11.230444</c:v>
                </c:pt>
                <c:pt idx="350">
                  <c:v>11.250698</c:v>
                </c:pt>
                <c:pt idx="351">
                  <c:v>11.270951</c:v>
                </c:pt>
                <c:pt idx="352">
                  <c:v>11.291204</c:v>
                </c:pt>
                <c:pt idx="353">
                  <c:v>11.311458</c:v>
                </c:pt>
                <c:pt idx="354">
                  <c:v>11.331711</c:v>
                </c:pt>
                <c:pt idx="355">
                  <c:v>11.351964</c:v>
                </c:pt>
                <c:pt idx="356">
                  <c:v>11.372217</c:v>
                </c:pt>
                <c:pt idx="357">
                  <c:v>11.39247</c:v>
                </c:pt>
                <c:pt idx="358">
                  <c:v>11.412724</c:v>
                </c:pt>
                <c:pt idx="359">
                  <c:v>11.432977</c:v>
                </c:pt>
                <c:pt idx="360">
                  <c:v>11.453231</c:v>
                </c:pt>
                <c:pt idx="361">
                  <c:v>11.473484</c:v>
                </c:pt>
                <c:pt idx="362">
                  <c:v>11.493737</c:v>
                </c:pt>
                <c:pt idx="363">
                  <c:v>11.51399</c:v>
                </c:pt>
                <c:pt idx="364">
                  <c:v>11.534244</c:v>
                </c:pt>
                <c:pt idx="365">
                  <c:v>11.554497</c:v>
                </c:pt>
                <c:pt idx="366">
                  <c:v>11.57475</c:v>
                </c:pt>
                <c:pt idx="367">
                  <c:v>11.595003</c:v>
                </c:pt>
                <c:pt idx="368">
                  <c:v>11.615256</c:v>
                </c:pt>
                <c:pt idx="369">
                  <c:v>11.63551</c:v>
                </c:pt>
                <c:pt idx="370">
                  <c:v>11.655764</c:v>
                </c:pt>
                <c:pt idx="371">
                  <c:v>11.676017</c:v>
                </c:pt>
                <c:pt idx="372">
                  <c:v>11.69627</c:v>
                </c:pt>
                <c:pt idx="373">
                  <c:v>11.716523</c:v>
                </c:pt>
                <c:pt idx="374">
                  <c:v>11.736776</c:v>
                </c:pt>
                <c:pt idx="375">
                  <c:v>11.75703</c:v>
                </c:pt>
                <c:pt idx="376">
                  <c:v>11.777283</c:v>
                </c:pt>
                <c:pt idx="377">
                  <c:v>11.797536</c:v>
                </c:pt>
                <c:pt idx="378">
                  <c:v>11.817789</c:v>
                </c:pt>
                <c:pt idx="379">
                  <c:v>11.838043</c:v>
                </c:pt>
                <c:pt idx="380">
                  <c:v>11.858296</c:v>
                </c:pt>
                <c:pt idx="381">
                  <c:v>11.87855</c:v>
                </c:pt>
                <c:pt idx="382">
                  <c:v>11.898803</c:v>
                </c:pt>
                <c:pt idx="383">
                  <c:v>11.919056</c:v>
                </c:pt>
                <c:pt idx="384">
                  <c:v>11.939309</c:v>
                </c:pt>
                <c:pt idx="385">
                  <c:v>11.959562</c:v>
                </c:pt>
                <c:pt idx="386">
                  <c:v>11.979815</c:v>
                </c:pt>
                <c:pt idx="387">
                  <c:v>12.000069</c:v>
                </c:pt>
                <c:pt idx="388">
                  <c:v>12.020323</c:v>
                </c:pt>
                <c:pt idx="389">
                  <c:v>12.040576</c:v>
                </c:pt>
                <c:pt idx="390">
                  <c:v>12.060829</c:v>
                </c:pt>
                <c:pt idx="391">
                  <c:v>12.081082</c:v>
                </c:pt>
                <c:pt idx="392">
                  <c:v>12.101336</c:v>
                </c:pt>
                <c:pt idx="393">
                  <c:v>12.121589</c:v>
                </c:pt>
                <c:pt idx="394">
                  <c:v>12.141842</c:v>
                </c:pt>
                <c:pt idx="395">
                  <c:v>12.162095</c:v>
                </c:pt>
                <c:pt idx="396">
                  <c:v>12.182348</c:v>
                </c:pt>
                <c:pt idx="397">
                  <c:v>12.202601</c:v>
                </c:pt>
                <c:pt idx="398">
                  <c:v>12.222856</c:v>
                </c:pt>
                <c:pt idx="399">
                  <c:v>12.243109</c:v>
                </c:pt>
                <c:pt idx="400">
                  <c:v>12.263362</c:v>
                </c:pt>
                <c:pt idx="401">
                  <c:v>12.283615</c:v>
                </c:pt>
                <c:pt idx="402">
                  <c:v>12.303868</c:v>
                </c:pt>
                <c:pt idx="403">
                  <c:v>12.324121</c:v>
                </c:pt>
                <c:pt idx="404">
                  <c:v>12.344375</c:v>
                </c:pt>
                <c:pt idx="405">
                  <c:v>12.364628</c:v>
                </c:pt>
                <c:pt idx="406">
                  <c:v>12.384881</c:v>
                </c:pt>
                <c:pt idx="407">
                  <c:v>12.405135</c:v>
                </c:pt>
                <c:pt idx="408">
                  <c:v>12.425388</c:v>
                </c:pt>
                <c:pt idx="409">
                  <c:v>12.445642</c:v>
                </c:pt>
                <c:pt idx="410">
                  <c:v>12.465895</c:v>
                </c:pt>
                <c:pt idx="411">
                  <c:v>12.486148</c:v>
                </c:pt>
                <c:pt idx="412">
                  <c:v>12.506401</c:v>
                </c:pt>
                <c:pt idx="413">
                  <c:v>12.526654</c:v>
                </c:pt>
                <c:pt idx="414">
                  <c:v>12.546907</c:v>
                </c:pt>
                <c:pt idx="415">
                  <c:v>12.567161</c:v>
                </c:pt>
                <c:pt idx="416">
                  <c:v>12.587414</c:v>
                </c:pt>
                <c:pt idx="417">
                  <c:v>12.607668</c:v>
                </c:pt>
                <c:pt idx="418">
                  <c:v>12.627921</c:v>
                </c:pt>
                <c:pt idx="419">
                  <c:v>12.648174</c:v>
                </c:pt>
                <c:pt idx="420">
                  <c:v>12.668427</c:v>
                </c:pt>
                <c:pt idx="421">
                  <c:v>12.688681</c:v>
                </c:pt>
                <c:pt idx="422">
                  <c:v>12.708934</c:v>
                </c:pt>
                <c:pt idx="423">
                  <c:v>12.729187</c:v>
                </c:pt>
                <c:pt idx="424">
                  <c:v>12.74944</c:v>
                </c:pt>
                <c:pt idx="425">
                  <c:v>12.769693</c:v>
                </c:pt>
                <c:pt idx="426">
                  <c:v>12.789947</c:v>
                </c:pt>
                <c:pt idx="427">
                  <c:v>12.810201</c:v>
                </c:pt>
                <c:pt idx="428">
                  <c:v>12.830454</c:v>
                </c:pt>
                <c:pt idx="429">
                  <c:v>12.850707</c:v>
                </c:pt>
                <c:pt idx="430">
                  <c:v>12.87096</c:v>
                </c:pt>
                <c:pt idx="431">
                  <c:v>12.891213</c:v>
                </c:pt>
                <c:pt idx="432">
                  <c:v>12.911467</c:v>
                </c:pt>
                <c:pt idx="433">
                  <c:v>12.93172</c:v>
                </c:pt>
                <c:pt idx="434">
                  <c:v>12.951973</c:v>
                </c:pt>
                <c:pt idx="435">
                  <c:v>12.972226</c:v>
                </c:pt>
                <c:pt idx="436">
                  <c:v>12.99248</c:v>
                </c:pt>
                <c:pt idx="437">
                  <c:v>13.012733</c:v>
                </c:pt>
                <c:pt idx="438">
                  <c:v>13.032987</c:v>
                </c:pt>
                <c:pt idx="439">
                  <c:v>13.05324</c:v>
                </c:pt>
                <c:pt idx="440">
                  <c:v>13.073493</c:v>
                </c:pt>
                <c:pt idx="441">
                  <c:v>13.093746</c:v>
                </c:pt>
                <c:pt idx="442">
                  <c:v>13.113999</c:v>
                </c:pt>
                <c:pt idx="443">
                  <c:v>13.134253</c:v>
                </c:pt>
                <c:pt idx="444">
                  <c:v>13.154506</c:v>
                </c:pt>
                <c:pt idx="445">
                  <c:v>13.174759</c:v>
                </c:pt>
                <c:pt idx="446">
                  <c:v>13.195013</c:v>
                </c:pt>
                <c:pt idx="447">
                  <c:v>13.215266</c:v>
                </c:pt>
                <c:pt idx="448">
                  <c:v>13.235519</c:v>
                </c:pt>
                <c:pt idx="449">
                  <c:v>13.255773</c:v>
                </c:pt>
                <c:pt idx="450">
                  <c:v>13.276026</c:v>
                </c:pt>
                <c:pt idx="451">
                  <c:v>13.296279</c:v>
                </c:pt>
                <c:pt idx="452">
                  <c:v>13.316532</c:v>
                </c:pt>
                <c:pt idx="453">
                  <c:v>13.336785</c:v>
                </c:pt>
                <c:pt idx="454">
                  <c:v>13.357038</c:v>
                </c:pt>
                <c:pt idx="455">
                  <c:v>13.377293</c:v>
                </c:pt>
                <c:pt idx="456">
                  <c:v>13.397546</c:v>
                </c:pt>
                <c:pt idx="457">
                  <c:v>13.417799</c:v>
                </c:pt>
                <c:pt idx="458">
                  <c:v>13.438052</c:v>
                </c:pt>
                <c:pt idx="459">
                  <c:v>13.458305</c:v>
                </c:pt>
                <c:pt idx="460">
                  <c:v>13.478559</c:v>
                </c:pt>
                <c:pt idx="461">
                  <c:v>13.498812</c:v>
                </c:pt>
                <c:pt idx="462">
                  <c:v>13.519065</c:v>
                </c:pt>
                <c:pt idx="463">
                  <c:v>13.539318</c:v>
                </c:pt>
                <c:pt idx="464">
                  <c:v>13.559571</c:v>
                </c:pt>
                <c:pt idx="465">
                  <c:v>13.579825</c:v>
                </c:pt>
                <c:pt idx="466">
                  <c:v>13.600079</c:v>
                </c:pt>
                <c:pt idx="467">
                  <c:v>13.620332</c:v>
                </c:pt>
                <c:pt idx="468">
                  <c:v>13.640585</c:v>
                </c:pt>
                <c:pt idx="469">
                  <c:v>13.660838</c:v>
                </c:pt>
                <c:pt idx="470">
                  <c:v>13.681091</c:v>
                </c:pt>
                <c:pt idx="471">
                  <c:v>13.701344</c:v>
                </c:pt>
                <c:pt idx="472">
                  <c:v>13.721598</c:v>
                </c:pt>
                <c:pt idx="473">
                  <c:v>13.741851</c:v>
                </c:pt>
                <c:pt idx="474">
                  <c:v>13.762105</c:v>
                </c:pt>
                <c:pt idx="475">
                  <c:v>13.782358</c:v>
                </c:pt>
                <c:pt idx="476">
                  <c:v>13.802611</c:v>
                </c:pt>
                <c:pt idx="477">
                  <c:v>13.822865</c:v>
                </c:pt>
                <c:pt idx="478">
                  <c:v>13.843118</c:v>
                </c:pt>
                <c:pt idx="479">
                  <c:v>13.863371</c:v>
                </c:pt>
                <c:pt idx="480">
                  <c:v>13.883624</c:v>
                </c:pt>
                <c:pt idx="481">
                  <c:v>13.903877</c:v>
                </c:pt>
                <c:pt idx="482">
                  <c:v>13.92413</c:v>
                </c:pt>
                <c:pt idx="483">
                  <c:v>13.944384</c:v>
                </c:pt>
                <c:pt idx="484">
                  <c:v>13.964638</c:v>
                </c:pt>
                <c:pt idx="485">
                  <c:v>13.984891</c:v>
                </c:pt>
                <c:pt idx="486">
                  <c:v>14.005144</c:v>
                </c:pt>
                <c:pt idx="487">
                  <c:v>14.025397</c:v>
                </c:pt>
                <c:pt idx="488">
                  <c:v>14.04565</c:v>
                </c:pt>
                <c:pt idx="489">
                  <c:v>14.065904</c:v>
                </c:pt>
                <c:pt idx="490">
                  <c:v>14.086157</c:v>
                </c:pt>
                <c:pt idx="491">
                  <c:v>14.10641</c:v>
                </c:pt>
                <c:pt idx="492">
                  <c:v>14.126663</c:v>
                </c:pt>
                <c:pt idx="493">
                  <c:v>14.146916</c:v>
                </c:pt>
                <c:pt idx="494">
                  <c:v>14.167171</c:v>
                </c:pt>
                <c:pt idx="495">
                  <c:v>14.187424</c:v>
                </c:pt>
                <c:pt idx="496">
                  <c:v>14.207677</c:v>
                </c:pt>
                <c:pt idx="497">
                  <c:v>14.22793</c:v>
                </c:pt>
                <c:pt idx="498">
                  <c:v>14.248183</c:v>
                </c:pt>
                <c:pt idx="499">
                  <c:v>14.268436</c:v>
                </c:pt>
                <c:pt idx="500">
                  <c:v>14.28869</c:v>
                </c:pt>
                <c:pt idx="501">
                  <c:v>14.308943</c:v>
                </c:pt>
                <c:pt idx="502">
                  <c:v>14.329196</c:v>
                </c:pt>
                <c:pt idx="503">
                  <c:v>14.34945</c:v>
                </c:pt>
                <c:pt idx="504">
                  <c:v>14.369703</c:v>
                </c:pt>
                <c:pt idx="505">
                  <c:v>14.389956</c:v>
                </c:pt>
                <c:pt idx="506">
                  <c:v>14.41021</c:v>
                </c:pt>
                <c:pt idx="507">
                  <c:v>14.430463</c:v>
                </c:pt>
                <c:pt idx="508">
                  <c:v>14.450716</c:v>
                </c:pt>
                <c:pt idx="509">
                  <c:v>14.470969</c:v>
                </c:pt>
                <c:pt idx="510">
                  <c:v>14.491222</c:v>
                </c:pt>
                <c:pt idx="511">
                  <c:v>14.511476</c:v>
                </c:pt>
                <c:pt idx="512">
                  <c:v>14.531729</c:v>
                </c:pt>
                <c:pt idx="513">
                  <c:v>14.551983</c:v>
                </c:pt>
                <c:pt idx="514">
                  <c:v>14.572236</c:v>
                </c:pt>
                <c:pt idx="515">
                  <c:v>14.592489</c:v>
                </c:pt>
                <c:pt idx="516">
                  <c:v>14.612742</c:v>
                </c:pt>
                <c:pt idx="517">
                  <c:v>14.632996</c:v>
                </c:pt>
                <c:pt idx="518">
                  <c:v>14.653249</c:v>
                </c:pt>
                <c:pt idx="519">
                  <c:v>14.673502</c:v>
                </c:pt>
                <c:pt idx="520">
                  <c:v>14.693755</c:v>
                </c:pt>
                <c:pt idx="521">
                  <c:v>14.714008</c:v>
                </c:pt>
                <c:pt idx="522">
                  <c:v>14.734262</c:v>
                </c:pt>
                <c:pt idx="523">
                  <c:v>14.754516</c:v>
                </c:pt>
                <c:pt idx="524">
                  <c:v>14.774769</c:v>
                </c:pt>
                <c:pt idx="525">
                  <c:v>14.795022</c:v>
                </c:pt>
                <c:pt idx="526">
                  <c:v>14.815275</c:v>
                </c:pt>
                <c:pt idx="527">
                  <c:v>14.835528</c:v>
                </c:pt>
                <c:pt idx="528">
                  <c:v>14.855782</c:v>
                </c:pt>
                <c:pt idx="529">
                  <c:v>14.876035</c:v>
                </c:pt>
                <c:pt idx="530">
                  <c:v>14.896288</c:v>
                </c:pt>
                <c:pt idx="531">
                  <c:v>14.916541</c:v>
                </c:pt>
                <c:pt idx="532">
                  <c:v>14.936795</c:v>
                </c:pt>
                <c:pt idx="533">
                  <c:v>14.957048</c:v>
                </c:pt>
                <c:pt idx="534">
                  <c:v>14.977302</c:v>
                </c:pt>
                <c:pt idx="535">
                  <c:v>14.997555</c:v>
                </c:pt>
                <c:pt idx="536">
                  <c:v>15.017808</c:v>
                </c:pt>
                <c:pt idx="537">
                  <c:v>15.038061</c:v>
                </c:pt>
                <c:pt idx="538">
                  <c:v>15.058314</c:v>
                </c:pt>
                <c:pt idx="539">
                  <c:v>15.078568</c:v>
                </c:pt>
                <c:pt idx="540">
                  <c:v>15.098821</c:v>
                </c:pt>
                <c:pt idx="541">
                  <c:v>15.119075</c:v>
                </c:pt>
                <c:pt idx="542">
                  <c:v>15.139328</c:v>
                </c:pt>
                <c:pt idx="543">
                  <c:v>15.159581</c:v>
                </c:pt>
                <c:pt idx="544">
                  <c:v>15.179834</c:v>
                </c:pt>
                <c:pt idx="545">
                  <c:v>15.200088</c:v>
                </c:pt>
                <c:pt idx="546">
                  <c:v>15.220341</c:v>
                </c:pt>
                <c:pt idx="547">
                  <c:v>15.240594</c:v>
                </c:pt>
                <c:pt idx="548">
                  <c:v>15.260847</c:v>
                </c:pt>
                <c:pt idx="549">
                  <c:v>15.2811</c:v>
                </c:pt>
                <c:pt idx="550">
                  <c:v>15.301353</c:v>
                </c:pt>
                <c:pt idx="551">
                  <c:v>15.321608</c:v>
                </c:pt>
                <c:pt idx="552">
                  <c:v>15.341861</c:v>
                </c:pt>
                <c:pt idx="553">
                  <c:v>15.362114</c:v>
                </c:pt>
                <c:pt idx="554">
                  <c:v>15.382367</c:v>
                </c:pt>
                <c:pt idx="555">
                  <c:v>15.40262</c:v>
                </c:pt>
                <c:pt idx="556">
                  <c:v>15.422873</c:v>
                </c:pt>
                <c:pt idx="557">
                  <c:v>15.443127</c:v>
                </c:pt>
                <c:pt idx="558">
                  <c:v>15.46338</c:v>
                </c:pt>
                <c:pt idx="559">
                  <c:v>15.483633</c:v>
                </c:pt>
                <c:pt idx="560">
                  <c:v>15.503886</c:v>
                </c:pt>
                <c:pt idx="561">
                  <c:v>15.52414</c:v>
                </c:pt>
                <c:pt idx="562">
                  <c:v>15.544394</c:v>
                </c:pt>
                <c:pt idx="563">
                  <c:v>15.564647</c:v>
                </c:pt>
                <c:pt idx="564">
                  <c:v>15.5849</c:v>
                </c:pt>
                <c:pt idx="565">
                  <c:v>15.605153</c:v>
                </c:pt>
                <c:pt idx="566">
                  <c:v>15.625406</c:v>
                </c:pt>
                <c:pt idx="567">
                  <c:v>15.645659</c:v>
                </c:pt>
                <c:pt idx="568">
                  <c:v>15.665913</c:v>
                </c:pt>
                <c:pt idx="569">
                  <c:v>15.686166</c:v>
                </c:pt>
                <c:pt idx="570">
                  <c:v>15.70642</c:v>
                </c:pt>
                <c:pt idx="571">
                  <c:v>15.726673</c:v>
                </c:pt>
                <c:pt idx="572">
                  <c:v>15.746926</c:v>
                </c:pt>
                <c:pt idx="573">
                  <c:v>15.767179</c:v>
                </c:pt>
                <c:pt idx="574">
                  <c:v>15.787433</c:v>
                </c:pt>
                <c:pt idx="575">
                  <c:v>15.807686</c:v>
                </c:pt>
                <c:pt idx="576">
                  <c:v>15.827939</c:v>
                </c:pt>
                <c:pt idx="577">
                  <c:v>15.848192</c:v>
                </c:pt>
                <c:pt idx="578">
                  <c:v>15.868445</c:v>
                </c:pt>
                <c:pt idx="579">
                  <c:v>15.888699</c:v>
                </c:pt>
                <c:pt idx="580">
                  <c:v>15.908953</c:v>
                </c:pt>
                <c:pt idx="581">
                  <c:v>15.929206</c:v>
                </c:pt>
                <c:pt idx="582">
                  <c:v>15.949459</c:v>
                </c:pt>
                <c:pt idx="583">
                  <c:v>15.969712</c:v>
                </c:pt>
                <c:pt idx="584">
                  <c:v>15.989965</c:v>
                </c:pt>
                <c:pt idx="585">
                  <c:v>16.01022</c:v>
                </c:pt>
                <c:pt idx="586">
                  <c:v>16.030472</c:v>
                </c:pt>
                <c:pt idx="587">
                  <c:v>16.050726</c:v>
                </c:pt>
                <c:pt idx="588">
                  <c:v>16.070978</c:v>
                </c:pt>
                <c:pt idx="589">
                  <c:v>16.091232</c:v>
                </c:pt>
                <c:pt idx="590">
                  <c:v>16.111485</c:v>
                </c:pt>
                <c:pt idx="591">
                  <c:v>16.131739</c:v>
                </c:pt>
                <c:pt idx="592">
                  <c:v>16.151991</c:v>
                </c:pt>
                <c:pt idx="593">
                  <c:v>16.172245</c:v>
                </c:pt>
                <c:pt idx="594">
                  <c:v>16.192499</c:v>
                </c:pt>
                <c:pt idx="595">
                  <c:v>16.212751</c:v>
                </c:pt>
                <c:pt idx="596">
                  <c:v>16.233006</c:v>
                </c:pt>
                <c:pt idx="597">
                  <c:v>16.253258</c:v>
                </c:pt>
                <c:pt idx="598">
                  <c:v>16.273512</c:v>
                </c:pt>
                <c:pt idx="599">
                  <c:v>16.293764</c:v>
                </c:pt>
                <c:pt idx="600">
                  <c:v>16.314018</c:v>
                </c:pt>
                <c:pt idx="601">
                  <c:v>16.33427</c:v>
                </c:pt>
                <c:pt idx="602">
                  <c:v>16.354525</c:v>
                </c:pt>
                <c:pt idx="603">
                  <c:v>16.374777</c:v>
                </c:pt>
                <c:pt idx="604">
                  <c:v>16.395031</c:v>
                </c:pt>
                <c:pt idx="605">
                  <c:v>16.415285</c:v>
                </c:pt>
                <c:pt idx="606">
                  <c:v>16.435537</c:v>
                </c:pt>
                <c:pt idx="607">
                  <c:v>16.455791</c:v>
                </c:pt>
                <c:pt idx="608">
                  <c:v>16.476044</c:v>
                </c:pt>
                <c:pt idx="609">
                  <c:v>16.496298</c:v>
                </c:pt>
                <c:pt idx="610">
                  <c:v>16.51655</c:v>
                </c:pt>
                <c:pt idx="611">
                  <c:v>16.536804</c:v>
                </c:pt>
                <c:pt idx="612">
                  <c:v>16.557056</c:v>
                </c:pt>
                <c:pt idx="613">
                  <c:v>16.577311</c:v>
                </c:pt>
                <c:pt idx="614">
                  <c:v>16.597565</c:v>
                </c:pt>
                <c:pt idx="615">
                  <c:v>16.617817</c:v>
                </c:pt>
                <c:pt idx="616">
                  <c:v>16.638071</c:v>
                </c:pt>
                <c:pt idx="617">
                  <c:v>16.658323</c:v>
                </c:pt>
                <c:pt idx="618">
                  <c:v>16.678577</c:v>
                </c:pt>
                <c:pt idx="619">
                  <c:v>16.69883</c:v>
                </c:pt>
                <c:pt idx="620">
                  <c:v>16.719084</c:v>
                </c:pt>
                <c:pt idx="621">
                  <c:v>16.739336</c:v>
                </c:pt>
                <c:pt idx="622">
                  <c:v>16.75959</c:v>
                </c:pt>
                <c:pt idx="623">
                  <c:v>16.779844</c:v>
                </c:pt>
                <c:pt idx="624">
                  <c:v>16.800097</c:v>
                </c:pt>
                <c:pt idx="625">
                  <c:v>16.820351</c:v>
                </c:pt>
                <c:pt idx="626">
                  <c:v>16.840603</c:v>
                </c:pt>
                <c:pt idx="627">
                  <c:v>16.860857</c:v>
                </c:pt>
                <c:pt idx="628">
                  <c:v>16.881109</c:v>
                </c:pt>
                <c:pt idx="629">
                  <c:v>16.901363</c:v>
                </c:pt>
                <c:pt idx="630">
                  <c:v>16.921616</c:v>
                </c:pt>
                <c:pt idx="631">
                  <c:v>16.94187</c:v>
                </c:pt>
                <c:pt idx="632">
                  <c:v>16.962124</c:v>
                </c:pt>
                <c:pt idx="633">
                  <c:v>16.98237599999998</c:v>
                </c:pt>
                <c:pt idx="634">
                  <c:v>17.00263</c:v>
                </c:pt>
                <c:pt idx="635">
                  <c:v>17.022882</c:v>
                </c:pt>
                <c:pt idx="636">
                  <c:v>17.043137</c:v>
                </c:pt>
                <c:pt idx="637">
                  <c:v>17.063389</c:v>
                </c:pt>
                <c:pt idx="638">
                  <c:v>17.083643</c:v>
                </c:pt>
                <c:pt idx="639">
                  <c:v>17.103895</c:v>
                </c:pt>
                <c:pt idx="640">
                  <c:v>17.124149</c:v>
                </c:pt>
                <c:pt idx="641">
                  <c:v>17.144402</c:v>
                </c:pt>
                <c:pt idx="642">
                  <c:v>17.164656</c:v>
                </c:pt>
                <c:pt idx="643">
                  <c:v>17.18491</c:v>
                </c:pt>
                <c:pt idx="644">
                  <c:v>17.205162</c:v>
                </c:pt>
                <c:pt idx="645">
                  <c:v>17.225416</c:v>
                </c:pt>
                <c:pt idx="646">
                  <c:v>17.245668</c:v>
                </c:pt>
                <c:pt idx="647">
                  <c:v>17.265923</c:v>
                </c:pt>
                <c:pt idx="648">
                  <c:v>17.286175</c:v>
                </c:pt>
                <c:pt idx="649">
                  <c:v>17.306429</c:v>
                </c:pt>
                <c:pt idx="650">
                  <c:v>17.326681</c:v>
                </c:pt>
                <c:pt idx="651">
                  <c:v>17.346935</c:v>
                </c:pt>
                <c:pt idx="652">
                  <c:v>17.367189</c:v>
                </c:pt>
                <c:pt idx="653">
                  <c:v>17.387442</c:v>
                </c:pt>
                <c:pt idx="654">
                  <c:v>17.407696</c:v>
                </c:pt>
                <c:pt idx="655">
                  <c:v>17.427948</c:v>
                </c:pt>
                <c:pt idx="656">
                  <c:v>17.44820199999998</c:v>
                </c:pt>
                <c:pt idx="657">
                  <c:v>17.468454</c:v>
                </c:pt>
                <c:pt idx="658">
                  <c:v>17.488708</c:v>
                </c:pt>
                <c:pt idx="659">
                  <c:v>17.508961</c:v>
                </c:pt>
                <c:pt idx="660">
                  <c:v>17.529215</c:v>
                </c:pt>
                <c:pt idx="661">
                  <c:v>17.549469</c:v>
                </c:pt>
                <c:pt idx="662">
                  <c:v>17.569721</c:v>
                </c:pt>
                <c:pt idx="663">
                  <c:v>17.589975</c:v>
                </c:pt>
                <c:pt idx="664">
                  <c:v>17.610228</c:v>
                </c:pt>
                <c:pt idx="665">
                  <c:v>17.630482</c:v>
                </c:pt>
                <c:pt idx="666">
                  <c:v>17.650734</c:v>
                </c:pt>
                <c:pt idx="667">
                  <c:v>17.670988</c:v>
                </c:pt>
                <c:pt idx="668">
                  <c:v>17.69124</c:v>
                </c:pt>
                <c:pt idx="669">
                  <c:v>17.711494</c:v>
                </c:pt>
                <c:pt idx="670">
                  <c:v>17.731747</c:v>
                </c:pt>
                <c:pt idx="671">
                  <c:v>17.752001</c:v>
                </c:pt>
                <c:pt idx="672">
                  <c:v>17.772255</c:v>
                </c:pt>
                <c:pt idx="673">
                  <c:v>17.792507</c:v>
                </c:pt>
                <c:pt idx="674">
                  <c:v>17.812761</c:v>
                </c:pt>
                <c:pt idx="675">
                  <c:v>17.833014</c:v>
                </c:pt>
                <c:pt idx="676">
                  <c:v>17.853268</c:v>
                </c:pt>
                <c:pt idx="677">
                  <c:v>17.87352</c:v>
                </c:pt>
                <c:pt idx="678">
                  <c:v>17.893774</c:v>
                </c:pt>
                <c:pt idx="679">
                  <c:v>17.914026</c:v>
                </c:pt>
                <c:pt idx="680">
                  <c:v>17.93428</c:v>
                </c:pt>
                <c:pt idx="681">
                  <c:v>17.954535</c:v>
                </c:pt>
                <c:pt idx="682">
                  <c:v>17.974787</c:v>
                </c:pt>
                <c:pt idx="683">
                  <c:v>17.995041</c:v>
                </c:pt>
                <c:pt idx="684">
                  <c:v>18.015293</c:v>
                </c:pt>
                <c:pt idx="685">
                  <c:v>18.035547</c:v>
                </c:pt>
                <c:pt idx="686">
                  <c:v>18.055799</c:v>
                </c:pt>
                <c:pt idx="687">
                  <c:v>18.076054</c:v>
                </c:pt>
                <c:pt idx="688">
                  <c:v>18.096306</c:v>
                </c:pt>
                <c:pt idx="689">
                  <c:v>18.11656</c:v>
                </c:pt>
                <c:pt idx="690">
                  <c:v>18.136814</c:v>
                </c:pt>
                <c:pt idx="691">
                  <c:v>18.157066</c:v>
                </c:pt>
                <c:pt idx="692">
                  <c:v>18.17732</c:v>
                </c:pt>
                <c:pt idx="693">
                  <c:v>18.197573</c:v>
                </c:pt>
                <c:pt idx="694">
                  <c:v>18.217827</c:v>
                </c:pt>
                <c:pt idx="695">
                  <c:v>18.238079</c:v>
                </c:pt>
                <c:pt idx="696">
                  <c:v>18.258333</c:v>
                </c:pt>
                <c:pt idx="697">
                  <c:v>18.278585</c:v>
                </c:pt>
                <c:pt idx="698">
                  <c:v>18.29884</c:v>
                </c:pt>
                <c:pt idx="699">
                  <c:v>18.319094</c:v>
                </c:pt>
                <c:pt idx="700">
                  <c:v>18.339346</c:v>
                </c:pt>
                <c:pt idx="701">
                  <c:v>18.3596</c:v>
                </c:pt>
                <c:pt idx="702">
                  <c:v>18.379852</c:v>
                </c:pt>
                <c:pt idx="703">
                  <c:v>18.400106</c:v>
                </c:pt>
                <c:pt idx="704">
                  <c:v>18.420359</c:v>
                </c:pt>
                <c:pt idx="705">
                  <c:v>18.440613</c:v>
                </c:pt>
                <c:pt idx="706">
                  <c:v>18.460865</c:v>
                </c:pt>
                <c:pt idx="707">
                  <c:v>18.481119</c:v>
                </c:pt>
                <c:pt idx="708">
                  <c:v>18.501371</c:v>
                </c:pt>
                <c:pt idx="709">
                  <c:v>18.521626</c:v>
                </c:pt>
                <c:pt idx="710">
                  <c:v>18.54188</c:v>
                </c:pt>
                <c:pt idx="711">
                  <c:v>18.56213199999998</c:v>
                </c:pt>
                <c:pt idx="712">
                  <c:v>18.582386</c:v>
                </c:pt>
                <c:pt idx="713">
                  <c:v>18.602638</c:v>
                </c:pt>
                <c:pt idx="714">
                  <c:v>18.622892</c:v>
                </c:pt>
                <c:pt idx="715">
                  <c:v>18.643145</c:v>
                </c:pt>
                <c:pt idx="716">
                  <c:v>18.663399</c:v>
                </c:pt>
                <c:pt idx="717">
                  <c:v>18.683651</c:v>
                </c:pt>
                <c:pt idx="718">
                  <c:v>18.703905</c:v>
                </c:pt>
                <c:pt idx="719">
                  <c:v>18.724159</c:v>
                </c:pt>
                <c:pt idx="720">
                  <c:v>18.744411</c:v>
                </c:pt>
                <c:pt idx="721">
                  <c:v>18.764666</c:v>
                </c:pt>
                <c:pt idx="722">
                  <c:v>18.784918</c:v>
                </c:pt>
                <c:pt idx="723">
                  <c:v>18.805172</c:v>
                </c:pt>
                <c:pt idx="724">
                  <c:v>18.825424</c:v>
                </c:pt>
                <c:pt idx="725">
                  <c:v>18.845678</c:v>
                </c:pt>
                <c:pt idx="726">
                  <c:v>18.865931</c:v>
                </c:pt>
                <c:pt idx="727">
                  <c:v>18.886185</c:v>
                </c:pt>
                <c:pt idx="728">
                  <c:v>18.906439</c:v>
                </c:pt>
                <c:pt idx="729">
                  <c:v>18.926691</c:v>
                </c:pt>
                <c:pt idx="730">
                  <c:v>18.946945</c:v>
                </c:pt>
                <c:pt idx="731">
                  <c:v>18.967197</c:v>
                </c:pt>
                <c:pt idx="732">
                  <c:v>18.987452</c:v>
                </c:pt>
                <c:pt idx="733">
                  <c:v>19.007704</c:v>
                </c:pt>
                <c:pt idx="734">
                  <c:v>19.027958</c:v>
                </c:pt>
                <c:pt idx="735">
                  <c:v>19.04821</c:v>
                </c:pt>
                <c:pt idx="736">
                  <c:v>19.068464</c:v>
                </c:pt>
                <c:pt idx="737">
                  <c:v>19.088717</c:v>
                </c:pt>
                <c:pt idx="738">
                  <c:v>19.108971</c:v>
                </c:pt>
                <c:pt idx="739">
                  <c:v>19.129225</c:v>
                </c:pt>
                <c:pt idx="740">
                  <c:v>19.149477</c:v>
                </c:pt>
                <c:pt idx="741">
                  <c:v>19.169731</c:v>
                </c:pt>
                <c:pt idx="742">
                  <c:v>19.189983</c:v>
                </c:pt>
                <c:pt idx="743">
                  <c:v>19.210238</c:v>
                </c:pt>
                <c:pt idx="744">
                  <c:v>19.23049</c:v>
                </c:pt>
                <c:pt idx="745">
                  <c:v>19.250744</c:v>
                </c:pt>
                <c:pt idx="746">
                  <c:v>19.270996</c:v>
                </c:pt>
                <c:pt idx="747">
                  <c:v>19.29125</c:v>
                </c:pt>
                <c:pt idx="748">
                  <c:v>19.311504</c:v>
                </c:pt>
                <c:pt idx="749">
                  <c:v>19.331757</c:v>
                </c:pt>
                <c:pt idx="750">
                  <c:v>19.352011</c:v>
                </c:pt>
                <c:pt idx="751">
                  <c:v>19.372263</c:v>
                </c:pt>
                <c:pt idx="752">
                  <c:v>19.392517</c:v>
                </c:pt>
                <c:pt idx="753">
                  <c:v>19.412769</c:v>
                </c:pt>
                <c:pt idx="754">
                  <c:v>19.433023</c:v>
                </c:pt>
                <c:pt idx="755">
                  <c:v>19.453276</c:v>
                </c:pt>
                <c:pt idx="756">
                  <c:v>19.47353</c:v>
                </c:pt>
                <c:pt idx="757">
                  <c:v>19.493784</c:v>
                </c:pt>
                <c:pt idx="758">
                  <c:v>19.514036</c:v>
                </c:pt>
                <c:pt idx="759">
                  <c:v>19.53429</c:v>
                </c:pt>
                <c:pt idx="760">
                  <c:v>19.554543</c:v>
                </c:pt>
                <c:pt idx="761">
                  <c:v>19.574797</c:v>
                </c:pt>
                <c:pt idx="762">
                  <c:v>19.595049</c:v>
                </c:pt>
                <c:pt idx="763">
                  <c:v>19.615303</c:v>
                </c:pt>
                <c:pt idx="764">
                  <c:v>19.635555</c:v>
                </c:pt>
                <c:pt idx="765">
                  <c:v>19.655809</c:v>
                </c:pt>
                <c:pt idx="766">
                  <c:v>19.676064</c:v>
                </c:pt>
                <c:pt idx="767">
                  <c:v>19.696316</c:v>
                </c:pt>
                <c:pt idx="768">
                  <c:v>19.71657</c:v>
                </c:pt>
                <c:pt idx="769">
                  <c:v>19.736822</c:v>
                </c:pt>
                <c:pt idx="770">
                  <c:v>19.757076</c:v>
                </c:pt>
                <c:pt idx="771">
                  <c:v>19.777328</c:v>
                </c:pt>
                <c:pt idx="772">
                  <c:v>19.797583</c:v>
                </c:pt>
                <c:pt idx="773">
                  <c:v>19.817835</c:v>
                </c:pt>
                <c:pt idx="774">
                  <c:v>19.838089</c:v>
                </c:pt>
                <c:pt idx="775">
                  <c:v>19.858341</c:v>
                </c:pt>
                <c:pt idx="776">
                  <c:v>19.878595</c:v>
                </c:pt>
                <c:pt idx="777">
                  <c:v>19.898849</c:v>
                </c:pt>
                <c:pt idx="778">
                  <c:v>19.919102</c:v>
                </c:pt>
                <c:pt idx="779">
                  <c:v>19.939356</c:v>
                </c:pt>
                <c:pt idx="780">
                  <c:v>19.959608</c:v>
                </c:pt>
                <c:pt idx="781">
                  <c:v>19.979862</c:v>
                </c:pt>
                <c:pt idx="782">
                  <c:v>20.000114</c:v>
                </c:pt>
                <c:pt idx="783">
                  <c:v>20.020369</c:v>
                </c:pt>
                <c:pt idx="784">
                  <c:v>20.040621</c:v>
                </c:pt>
                <c:pt idx="785">
                  <c:v>20.060875</c:v>
                </c:pt>
                <c:pt idx="786">
                  <c:v>20.081129</c:v>
                </c:pt>
                <c:pt idx="787">
                  <c:v>20.101381</c:v>
                </c:pt>
                <c:pt idx="788">
                  <c:v>20.121635</c:v>
                </c:pt>
                <c:pt idx="789">
                  <c:v>20.141888</c:v>
                </c:pt>
                <c:pt idx="790">
                  <c:v>20.162142</c:v>
                </c:pt>
                <c:pt idx="791">
                  <c:v>20.182394</c:v>
                </c:pt>
                <c:pt idx="792">
                  <c:v>20.202648</c:v>
                </c:pt>
                <c:pt idx="793">
                  <c:v>20.2229</c:v>
                </c:pt>
                <c:pt idx="794">
                  <c:v>20.243155</c:v>
                </c:pt>
                <c:pt idx="795">
                  <c:v>20.263409</c:v>
                </c:pt>
                <c:pt idx="796">
                  <c:v>20.283661</c:v>
                </c:pt>
                <c:pt idx="797">
                  <c:v>20.303915</c:v>
                </c:pt>
                <c:pt idx="798">
                  <c:v>20.324167</c:v>
                </c:pt>
                <c:pt idx="799">
                  <c:v>20.344421</c:v>
                </c:pt>
                <c:pt idx="800">
                  <c:v>20.364674</c:v>
                </c:pt>
                <c:pt idx="801">
                  <c:v>20.384928</c:v>
                </c:pt>
                <c:pt idx="802">
                  <c:v>20.40518</c:v>
                </c:pt>
                <c:pt idx="803">
                  <c:v>20.425434</c:v>
                </c:pt>
                <c:pt idx="804">
                  <c:v>20.44568599999998</c:v>
                </c:pt>
                <c:pt idx="805">
                  <c:v>20.46594</c:v>
                </c:pt>
                <c:pt idx="806">
                  <c:v>20.486195</c:v>
                </c:pt>
                <c:pt idx="807">
                  <c:v>20.506447</c:v>
                </c:pt>
                <c:pt idx="808">
                  <c:v>20.526701</c:v>
                </c:pt>
                <c:pt idx="809">
                  <c:v>20.546953</c:v>
                </c:pt>
                <c:pt idx="810">
                  <c:v>20.567207</c:v>
                </c:pt>
                <c:pt idx="811">
                  <c:v>20.58746</c:v>
                </c:pt>
                <c:pt idx="812">
                  <c:v>20.607714</c:v>
                </c:pt>
                <c:pt idx="813">
                  <c:v>20.627966</c:v>
                </c:pt>
                <c:pt idx="814">
                  <c:v>20.64822</c:v>
                </c:pt>
                <c:pt idx="815">
                  <c:v>20.668474</c:v>
                </c:pt>
              </c:numCache>
            </c:numRef>
          </c:xVal>
          <c:yVal>
            <c:numRef>
              <c:f>Sheet1!$G$9:$G$824</c:f>
              <c:numCache>
                <c:formatCode>General</c:formatCode>
                <c:ptCount val="816"/>
                <c:pt idx="0">
                  <c:v>1.28313161626287</c:v>
                </c:pt>
                <c:pt idx="1">
                  <c:v>3.974366314578619</c:v>
                </c:pt>
                <c:pt idx="2">
                  <c:v>5.18840150113211</c:v>
                </c:pt>
                <c:pt idx="3">
                  <c:v>6.97147386293356</c:v>
                </c:pt>
                <c:pt idx="4">
                  <c:v>10.5852147413569</c:v>
                </c:pt>
                <c:pt idx="5">
                  <c:v>14.1168150356091</c:v>
                </c:pt>
                <c:pt idx="6">
                  <c:v>17.8945038752398</c:v>
                </c:pt>
                <c:pt idx="7">
                  <c:v>20.853852970099</c:v>
                </c:pt>
                <c:pt idx="8">
                  <c:v>22.6375509339896</c:v>
                </c:pt>
                <c:pt idx="9">
                  <c:v>21.8438164120292</c:v>
                </c:pt>
                <c:pt idx="10">
                  <c:v>16.1672933855208</c:v>
                </c:pt>
                <c:pt idx="11">
                  <c:v>9.894670145904818</c:v>
                </c:pt>
                <c:pt idx="12">
                  <c:v>8.1307963596847</c:v>
                </c:pt>
                <c:pt idx="13">
                  <c:v>7.187085581089129</c:v>
                </c:pt>
                <c:pt idx="14">
                  <c:v>6.4584923023577</c:v>
                </c:pt>
                <c:pt idx="15">
                  <c:v>3.31112697970613</c:v>
                </c:pt>
                <c:pt idx="16">
                  <c:v>1.32525259176956</c:v>
                </c:pt>
                <c:pt idx="17">
                  <c:v>1.76905140502292</c:v>
                </c:pt>
                <c:pt idx="18">
                  <c:v>1.56215995629953</c:v>
                </c:pt>
                <c:pt idx="19">
                  <c:v>-0.230339178166856</c:v>
                </c:pt>
                <c:pt idx="20">
                  <c:v>-2.52652268054266</c:v>
                </c:pt>
                <c:pt idx="21">
                  <c:v>-3.31716464313985</c:v>
                </c:pt>
                <c:pt idx="22">
                  <c:v>-2.52263082871767</c:v>
                </c:pt>
                <c:pt idx="23">
                  <c:v>-2.09763907178686</c:v>
                </c:pt>
                <c:pt idx="24">
                  <c:v>0.512458662455801</c:v>
                </c:pt>
                <c:pt idx="25">
                  <c:v>1.13714313646445</c:v>
                </c:pt>
                <c:pt idx="26">
                  <c:v>0.491359833035618</c:v>
                </c:pt>
                <c:pt idx="27">
                  <c:v>-1.08218847824047</c:v>
                </c:pt>
                <c:pt idx="28">
                  <c:v>0.337246905967143</c:v>
                </c:pt>
                <c:pt idx="29">
                  <c:v>1.68447763615694</c:v>
                </c:pt>
                <c:pt idx="30">
                  <c:v>-0.126793365682282</c:v>
                </c:pt>
                <c:pt idx="31">
                  <c:v>-2.49759973040448</c:v>
                </c:pt>
                <c:pt idx="32">
                  <c:v>-1.17574126840937</c:v>
                </c:pt>
                <c:pt idx="33">
                  <c:v>1.26404708263257</c:v>
                </c:pt>
                <c:pt idx="34">
                  <c:v>1.594706910407</c:v>
                </c:pt>
                <c:pt idx="35">
                  <c:v>0.100722655817419</c:v>
                </c:pt>
                <c:pt idx="36">
                  <c:v>-0.956032149330406</c:v>
                </c:pt>
                <c:pt idx="37">
                  <c:v>-0.109469159927372</c:v>
                </c:pt>
                <c:pt idx="38">
                  <c:v>-0.36064589317138</c:v>
                </c:pt>
                <c:pt idx="39">
                  <c:v>-0.450977613225575</c:v>
                </c:pt>
                <c:pt idx="40">
                  <c:v>0.981284910355209</c:v>
                </c:pt>
                <c:pt idx="41">
                  <c:v>1.20244913281176</c:v>
                </c:pt>
                <c:pt idx="42">
                  <c:v>-0.17908805932526</c:v>
                </c:pt>
                <c:pt idx="43">
                  <c:v>0.489520623464049</c:v>
                </c:pt>
                <c:pt idx="44">
                  <c:v>0.671083598105607</c:v>
                </c:pt>
                <c:pt idx="45">
                  <c:v>0.535832742626322</c:v>
                </c:pt>
                <c:pt idx="46">
                  <c:v>-0.0408174988694689</c:v>
                </c:pt>
                <c:pt idx="47">
                  <c:v>0.264173476676209</c:v>
                </c:pt>
                <c:pt idx="48">
                  <c:v>0.0230587993199691</c:v>
                </c:pt>
                <c:pt idx="49">
                  <c:v>-1.74416340894083</c:v>
                </c:pt>
                <c:pt idx="50">
                  <c:v>-1.60090101727631</c:v>
                </c:pt>
                <c:pt idx="51">
                  <c:v>0.361026285487424</c:v>
                </c:pt>
                <c:pt idx="52">
                  <c:v>1.74005253038139</c:v>
                </c:pt>
                <c:pt idx="53">
                  <c:v>1.09605674351115</c:v>
                </c:pt>
                <c:pt idx="54">
                  <c:v>-0.816967491942441</c:v>
                </c:pt>
                <c:pt idx="55">
                  <c:v>-1.0939081800249</c:v>
                </c:pt>
                <c:pt idx="56">
                  <c:v>-0.820022758255434</c:v>
                </c:pt>
                <c:pt idx="57">
                  <c:v>-0.600466117787519</c:v>
                </c:pt>
                <c:pt idx="58">
                  <c:v>0.259921373694775</c:v>
                </c:pt>
                <c:pt idx="59">
                  <c:v>0.807845801156285</c:v>
                </c:pt>
                <c:pt idx="60">
                  <c:v>1.647993740689449</c:v>
                </c:pt>
                <c:pt idx="61">
                  <c:v>2.73789416607912</c:v>
                </c:pt>
                <c:pt idx="62">
                  <c:v>2.43654825035123</c:v>
                </c:pt>
                <c:pt idx="63">
                  <c:v>1.63087298415976</c:v>
                </c:pt>
                <c:pt idx="64">
                  <c:v>0.890280690587693</c:v>
                </c:pt>
                <c:pt idx="65">
                  <c:v>0.415039115415766</c:v>
                </c:pt>
                <c:pt idx="66">
                  <c:v>1.91342604612181</c:v>
                </c:pt>
                <c:pt idx="67">
                  <c:v>3.0735116569328</c:v>
                </c:pt>
                <c:pt idx="68">
                  <c:v>3.49346468786841</c:v>
                </c:pt>
                <c:pt idx="69">
                  <c:v>3.33122459256205</c:v>
                </c:pt>
                <c:pt idx="70">
                  <c:v>3.91871316420367</c:v>
                </c:pt>
                <c:pt idx="71">
                  <c:v>4.69189473393626</c:v>
                </c:pt>
                <c:pt idx="72">
                  <c:v>4.778445379969749</c:v>
                </c:pt>
                <c:pt idx="73">
                  <c:v>4.86192505045318</c:v>
                </c:pt>
                <c:pt idx="74">
                  <c:v>4.94362932094165</c:v>
                </c:pt>
                <c:pt idx="75">
                  <c:v>6.39844317727692</c:v>
                </c:pt>
                <c:pt idx="76">
                  <c:v>6.007330408945696</c:v>
                </c:pt>
                <c:pt idx="77">
                  <c:v>7.15267117336738</c:v>
                </c:pt>
                <c:pt idx="78">
                  <c:v>8.97617916284044</c:v>
                </c:pt>
                <c:pt idx="79">
                  <c:v>9.122388305610658</c:v>
                </c:pt>
                <c:pt idx="80">
                  <c:v>9.0170923026509</c:v>
                </c:pt>
                <c:pt idx="81">
                  <c:v>8.21123786866446</c:v>
                </c:pt>
                <c:pt idx="82">
                  <c:v>7.90659711724553</c:v>
                </c:pt>
                <c:pt idx="83">
                  <c:v>7.722036462465104</c:v>
                </c:pt>
                <c:pt idx="84">
                  <c:v>7.422470656867266</c:v>
                </c:pt>
                <c:pt idx="85">
                  <c:v>5.8033696300304</c:v>
                </c:pt>
                <c:pt idx="86">
                  <c:v>3.5075054471557</c:v>
                </c:pt>
                <c:pt idx="87">
                  <c:v>1.23817145191969</c:v>
                </c:pt>
                <c:pt idx="88">
                  <c:v>0.112305925807052</c:v>
                </c:pt>
                <c:pt idx="89">
                  <c:v>-1.11943585554642</c:v>
                </c:pt>
                <c:pt idx="90">
                  <c:v>-0.498513036102496</c:v>
                </c:pt>
                <c:pt idx="91">
                  <c:v>0.283655189226132</c:v>
                </c:pt>
                <c:pt idx="92">
                  <c:v>-0.352799650673236</c:v>
                </c:pt>
                <c:pt idx="93">
                  <c:v>-0.54125926176089</c:v>
                </c:pt>
                <c:pt idx="94">
                  <c:v>0.810832937617161</c:v>
                </c:pt>
                <c:pt idx="95">
                  <c:v>0.160363072676042</c:v>
                </c:pt>
                <c:pt idx="96">
                  <c:v>-0.308965535662518</c:v>
                </c:pt>
                <c:pt idx="97">
                  <c:v>-0.379758745963029</c:v>
                </c:pt>
                <c:pt idx="98">
                  <c:v>-0.0940889520406367</c:v>
                </c:pt>
                <c:pt idx="99">
                  <c:v>0.0635517872664276</c:v>
                </c:pt>
                <c:pt idx="100">
                  <c:v>0.542194674904218</c:v>
                </c:pt>
                <c:pt idx="101">
                  <c:v>-0.0556000934176606</c:v>
                </c:pt>
                <c:pt idx="102">
                  <c:v>-0.20235208246584</c:v>
                </c:pt>
                <c:pt idx="103">
                  <c:v>0.1169716648737</c:v>
                </c:pt>
                <c:pt idx="104">
                  <c:v>-0.0868334504707216</c:v>
                </c:pt>
                <c:pt idx="105">
                  <c:v>-0.00872328288994062</c:v>
                </c:pt>
                <c:pt idx="106">
                  <c:v>0.559641192704835</c:v>
                </c:pt>
                <c:pt idx="107">
                  <c:v>0.295261950061827</c:v>
                </c:pt>
                <c:pt idx="108">
                  <c:v>0.323338870059483</c:v>
                </c:pt>
                <c:pt idx="109">
                  <c:v>0.0447916631681722</c:v>
                </c:pt>
                <c:pt idx="110">
                  <c:v>-0.724967321282016</c:v>
                </c:pt>
                <c:pt idx="111">
                  <c:v>-0.597476032903677</c:v>
                </c:pt>
                <c:pt idx="112">
                  <c:v>0.281199488440426</c:v>
                </c:pt>
                <c:pt idx="113">
                  <c:v>0.524614084602445</c:v>
                </c:pt>
                <c:pt idx="114">
                  <c:v>1.2380382967664</c:v>
                </c:pt>
                <c:pt idx="115">
                  <c:v>2.8584608213763</c:v>
                </c:pt>
                <c:pt idx="116">
                  <c:v>2.252893424642139</c:v>
                </c:pt>
                <c:pt idx="117">
                  <c:v>1.00137769807369</c:v>
                </c:pt>
                <c:pt idx="118">
                  <c:v>0.148861954352098</c:v>
                </c:pt>
                <c:pt idx="119">
                  <c:v>-0.36647623823652</c:v>
                </c:pt>
                <c:pt idx="120">
                  <c:v>-0.271853394723358</c:v>
                </c:pt>
                <c:pt idx="121">
                  <c:v>0.711941023338896</c:v>
                </c:pt>
                <c:pt idx="122">
                  <c:v>0.843796376484702</c:v>
                </c:pt>
                <c:pt idx="123">
                  <c:v>0.319103198294351</c:v>
                </c:pt>
                <c:pt idx="124">
                  <c:v>0.407405558102406</c:v>
                </c:pt>
                <c:pt idx="125">
                  <c:v>0.225833562674153</c:v>
                </c:pt>
                <c:pt idx="126">
                  <c:v>1.29433747469077</c:v>
                </c:pt>
                <c:pt idx="127">
                  <c:v>2.20011205772076</c:v>
                </c:pt>
                <c:pt idx="128">
                  <c:v>1.82041243417823</c:v>
                </c:pt>
                <c:pt idx="129">
                  <c:v>2.65072695564451</c:v>
                </c:pt>
                <c:pt idx="130">
                  <c:v>3.95601884499335</c:v>
                </c:pt>
                <c:pt idx="131">
                  <c:v>5.149238500148908</c:v>
                </c:pt>
                <c:pt idx="132">
                  <c:v>5.654242362147197</c:v>
                </c:pt>
                <c:pt idx="133">
                  <c:v>7.28103663586996</c:v>
                </c:pt>
                <c:pt idx="134">
                  <c:v>9.33220503579421</c:v>
                </c:pt>
                <c:pt idx="135">
                  <c:v>11.9344625523711</c:v>
                </c:pt>
                <c:pt idx="136">
                  <c:v>13.259188523807</c:v>
                </c:pt>
                <c:pt idx="137">
                  <c:v>16.3548176301993</c:v>
                </c:pt>
                <c:pt idx="138">
                  <c:v>22.3143225283861</c:v>
                </c:pt>
                <c:pt idx="139">
                  <c:v>29.4020050578246</c:v>
                </c:pt>
                <c:pt idx="140">
                  <c:v>37.9239100381993</c:v>
                </c:pt>
                <c:pt idx="141">
                  <c:v>48.239872435418</c:v>
                </c:pt>
                <c:pt idx="142">
                  <c:v>57.34404638562808</c:v>
                </c:pt>
                <c:pt idx="143">
                  <c:v>63.4330283339396</c:v>
                </c:pt>
                <c:pt idx="144">
                  <c:v>65.31375221435853</c:v>
                </c:pt>
                <c:pt idx="145">
                  <c:v>59.6857948866884</c:v>
                </c:pt>
                <c:pt idx="146">
                  <c:v>50.55925257129468</c:v>
                </c:pt>
                <c:pt idx="147">
                  <c:v>41.01470600001419</c:v>
                </c:pt>
                <c:pt idx="148">
                  <c:v>32.41818771331308</c:v>
                </c:pt>
                <c:pt idx="149">
                  <c:v>25.1739461188967</c:v>
                </c:pt>
                <c:pt idx="150">
                  <c:v>20.3392592123908</c:v>
                </c:pt>
                <c:pt idx="151">
                  <c:v>15.009633938038</c:v>
                </c:pt>
                <c:pt idx="152">
                  <c:v>11.0737800050872</c:v>
                </c:pt>
                <c:pt idx="153">
                  <c:v>8.30566484460944</c:v>
                </c:pt>
                <c:pt idx="154">
                  <c:v>6.74982916706156</c:v>
                </c:pt>
                <c:pt idx="155">
                  <c:v>5.79165394742671</c:v>
                </c:pt>
                <c:pt idx="156">
                  <c:v>4.65337488223464</c:v>
                </c:pt>
                <c:pt idx="157">
                  <c:v>3.62885963108646</c:v>
                </c:pt>
                <c:pt idx="158">
                  <c:v>3.271403814069139</c:v>
                </c:pt>
                <c:pt idx="159">
                  <c:v>2.53535149034296</c:v>
                </c:pt>
                <c:pt idx="160">
                  <c:v>2.4899062853576</c:v>
                </c:pt>
                <c:pt idx="161">
                  <c:v>2.38980231651798</c:v>
                </c:pt>
                <c:pt idx="162">
                  <c:v>1.63751562821388</c:v>
                </c:pt>
                <c:pt idx="163">
                  <c:v>1.06075736903767</c:v>
                </c:pt>
                <c:pt idx="164">
                  <c:v>0.00720761447048671</c:v>
                </c:pt>
                <c:pt idx="165">
                  <c:v>-0.271264705317941</c:v>
                </c:pt>
                <c:pt idx="166">
                  <c:v>0.120793735291318</c:v>
                </c:pt>
                <c:pt idx="167">
                  <c:v>0.481972632202184</c:v>
                </c:pt>
                <c:pt idx="168">
                  <c:v>0.392316080450228</c:v>
                </c:pt>
                <c:pt idx="169">
                  <c:v>-0.198501239637108</c:v>
                </c:pt>
                <c:pt idx="170">
                  <c:v>-0.717956811651825</c:v>
                </c:pt>
                <c:pt idx="171">
                  <c:v>-0.31195354873789</c:v>
                </c:pt>
                <c:pt idx="172">
                  <c:v>0.196153372324313</c:v>
                </c:pt>
                <c:pt idx="173">
                  <c:v>0.431467522022341</c:v>
                </c:pt>
                <c:pt idx="174">
                  <c:v>1.26882908138803</c:v>
                </c:pt>
                <c:pt idx="175">
                  <c:v>0.47232581670178</c:v>
                </c:pt>
                <c:pt idx="176">
                  <c:v>0.0581492318935035</c:v>
                </c:pt>
                <c:pt idx="177">
                  <c:v>0.0106466619745256</c:v>
                </c:pt>
                <c:pt idx="178">
                  <c:v>0.260353900497341</c:v>
                </c:pt>
                <c:pt idx="179">
                  <c:v>0.499461978198147</c:v>
                </c:pt>
                <c:pt idx="180">
                  <c:v>-0.246028913394961</c:v>
                </c:pt>
                <c:pt idx="181">
                  <c:v>-0.026361295239008</c:v>
                </c:pt>
                <c:pt idx="182">
                  <c:v>0.775773366503109</c:v>
                </c:pt>
                <c:pt idx="183">
                  <c:v>0.51719628032447</c:v>
                </c:pt>
                <c:pt idx="184">
                  <c:v>-0.345377908311903</c:v>
                </c:pt>
                <c:pt idx="185">
                  <c:v>-0.352416712291059</c:v>
                </c:pt>
                <c:pt idx="186">
                  <c:v>0.14172978487176</c:v>
                </c:pt>
                <c:pt idx="187">
                  <c:v>0.66971189009013</c:v>
                </c:pt>
                <c:pt idx="188">
                  <c:v>0.463634466658194</c:v>
                </c:pt>
                <c:pt idx="189">
                  <c:v>-1.60831535048729</c:v>
                </c:pt>
                <c:pt idx="190">
                  <c:v>0.0357628339486036</c:v>
                </c:pt>
                <c:pt idx="191">
                  <c:v>2.35899644299352</c:v>
                </c:pt>
                <c:pt idx="192">
                  <c:v>4.753654839992269</c:v>
                </c:pt>
                <c:pt idx="193">
                  <c:v>8.03514280915838</c:v>
                </c:pt>
                <c:pt idx="194">
                  <c:v>14.1929622582342</c:v>
                </c:pt>
                <c:pt idx="195">
                  <c:v>23.0400155151996</c:v>
                </c:pt>
                <c:pt idx="196">
                  <c:v>33.862965240223</c:v>
                </c:pt>
                <c:pt idx="197">
                  <c:v>49.32994152009309</c:v>
                </c:pt>
                <c:pt idx="198">
                  <c:v>69.9639332428363</c:v>
                </c:pt>
                <c:pt idx="199">
                  <c:v>96.00350850373157</c:v>
                </c:pt>
                <c:pt idx="200">
                  <c:v>127.722398155793</c:v>
                </c:pt>
                <c:pt idx="201">
                  <c:v>164.151789867444</c:v>
                </c:pt>
                <c:pt idx="202">
                  <c:v>203.436068871975</c:v>
                </c:pt>
                <c:pt idx="203">
                  <c:v>239.542552786375</c:v>
                </c:pt>
                <c:pt idx="204">
                  <c:v>265.056524724603</c:v>
                </c:pt>
                <c:pt idx="205">
                  <c:v>273.684701070466</c:v>
                </c:pt>
                <c:pt idx="206">
                  <c:v>261.974909464841</c:v>
                </c:pt>
                <c:pt idx="207">
                  <c:v>234.434957887381</c:v>
                </c:pt>
                <c:pt idx="208">
                  <c:v>199.443156475963</c:v>
                </c:pt>
                <c:pt idx="209">
                  <c:v>161.106262658512</c:v>
                </c:pt>
                <c:pt idx="210">
                  <c:v>125.603812975307</c:v>
                </c:pt>
                <c:pt idx="211">
                  <c:v>95.6672431686332</c:v>
                </c:pt>
                <c:pt idx="212">
                  <c:v>70.8427101892445</c:v>
                </c:pt>
                <c:pt idx="213">
                  <c:v>51.9083114702994</c:v>
                </c:pt>
                <c:pt idx="214">
                  <c:v>38.41448443218938</c:v>
                </c:pt>
                <c:pt idx="215">
                  <c:v>28.6188044937277</c:v>
                </c:pt>
                <c:pt idx="216">
                  <c:v>21.8696648138311</c:v>
                </c:pt>
                <c:pt idx="217">
                  <c:v>16.8828641218888</c:v>
                </c:pt>
                <c:pt idx="218">
                  <c:v>12.7859924908705</c:v>
                </c:pt>
                <c:pt idx="219">
                  <c:v>8.41832869841854</c:v>
                </c:pt>
                <c:pt idx="220">
                  <c:v>6.81577936966408</c:v>
                </c:pt>
                <c:pt idx="221">
                  <c:v>6.53913226983784</c:v>
                </c:pt>
                <c:pt idx="222">
                  <c:v>6.00163017487036</c:v>
                </c:pt>
                <c:pt idx="223">
                  <c:v>4.153689546826057</c:v>
                </c:pt>
                <c:pt idx="224">
                  <c:v>2.45095536027939</c:v>
                </c:pt>
                <c:pt idx="225">
                  <c:v>2.26083005349655</c:v>
                </c:pt>
                <c:pt idx="226">
                  <c:v>1.60829936968539</c:v>
                </c:pt>
                <c:pt idx="227">
                  <c:v>0.363006098799629</c:v>
                </c:pt>
                <c:pt idx="228">
                  <c:v>-0.72332560778599</c:v>
                </c:pt>
                <c:pt idx="229">
                  <c:v>-0.754105589275859</c:v>
                </c:pt>
                <c:pt idx="230">
                  <c:v>0.529896648380471</c:v>
                </c:pt>
                <c:pt idx="231">
                  <c:v>0.336381758834713</c:v>
                </c:pt>
                <c:pt idx="232">
                  <c:v>-0.122129166649814</c:v>
                </c:pt>
                <c:pt idx="233">
                  <c:v>0.561895219552931</c:v>
                </c:pt>
                <c:pt idx="234">
                  <c:v>2.804842339541056</c:v>
                </c:pt>
                <c:pt idx="235">
                  <c:v>5.47976984397713</c:v>
                </c:pt>
                <c:pt idx="236">
                  <c:v>8.88665972952183</c:v>
                </c:pt>
                <c:pt idx="237">
                  <c:v>11.4642353226069</c:v>
                </c:pt>
                <c:pt idx="238">
                  <c:v>12.4165370153245</c:v>
                </c:pt>
                <c:pt idx="239">
                  <c:v>12.6482311589741</c:v>
                </c:pt>
                <c:pt idx="240">
                  <c:v>11.8850119600395</c:v>
                </c:pt>
                <c:pt idx="241">
                  <c:v>11.5674875023134</c:v>
                </c:pt>
                <c:pt idx="242">
                  <c:v>11.4239252746629</c:v>
                </c:pt>
                <c:pt idx="243">
                  <c:v>11.8084027878222</c:v>
                </c:pt>
                <c:pt idx="244">
                  <c:v>12.2145059541444</c:v>
                </c:pt>
                <c:pt idx="245">
                  <c:v>14.2851666875937</c:v>
                </c:pt>
                <c:pt idx="246">
                  <c:v>17.2860887898824</c:v>
                </c:pt>
                <c:pt idx="247">
                  <c:v>19.98942997173628</c:v>
                </c:pt>
                <c:pt idx="248">
                  <c:v>22.7471828985503</c:v>
                </c:pt>
                <c:pt idx="249">
                  <c:v>26.77849153456068</c:v>
                </c:pt>
                <c:pt idx="250">
                  <c:v>32.1745703213532</c:v>
                </c:pt>
                <c:pt idx="251">
                  <c:v>38.36458796568329</c:v>
                </c:pt>
                <c:pt idx="252">
                  <c:v>45.04025755206018</c:v>
                </c:pt>
                <c:pt idx="253">
                  <c:v>51.9717637069298</c:v>
                </c:pt>
                <c:pt idx="254">
                  <c:v>58.5169003873994</c:v>
                </c:pt>
                <c:pt idx="255">
                  <c:v>62.6387826995456</c:v>
                </c:pt>
                <c:pt idx="256">
                  <c:v>65.4476925775319</c:v>
                </c:pt>
                <c:pt idx="257">
                  <c:v>66.9898458943336</c:v>
                </c:pt>
                <c:pt idx="258">
                  <c:v>66.44594859875085</c:v>
                </c:pt>
                <c:pt idx="259">
                  <c:v>64.8315995676725</c:v>
                </c:pt>
                <c:pt idx="260">
                  <c:v>61.5604703468625</c:v>
                </c:pt>
                <c:pt idx="261">
                  <c:v>57.8593309460941</c:v>
                </c:pt>
                <c:pt idx="262">
                  <c:v>51.81462946153879</c:v>
                </c:pt>
                <c:pt idx="263">
                  <c:v>46.0353947767208</c:v>
                </c:pt>
                <c:pt idx="264">
                  <c:v>41.3487939451876</c:v>
                </c:pt>
                <c:pt idx="265">
                  <c:v>37.4830933970081</c:v>
                </c:pt>
                <c:pt idx="266">
                  <c:v>33.6996124340269</c:v>
                </c:pt>
                <c:pt idx="267">
                  <c:v>30.8876894599116</c:v>
                </c:pt>
                <c:pt idx="268">
                  <c:v>27.98522180997218</c:v>
                </c:pt>
                <c:pt idx="269">
                  <c:v>27.58239154478428</c:v>
                </c:pt>
                <c:pt idx="270">
                  <c:v>27.692346693045</c:v>
                </c:pt>
                <c:pt idx="271">
                  <c:v>26.8269053223698</c:v>
                </c:pt>
                <c:pt idx="272">
                  <c:v>27.2584555568236</c:v>
                </c:pt>
                <c:pt idx="273">
                  <c:v>28.5474604963677</c:v>
                </c:pt>
                <c:pt idx="274">
                  <c:v>30.8442977415098</c:v>
                </c:pt>
                <c:pt idx="275">
                  <c:v>33.9432633106592</c:v>
                </c:pt>
                <c:pt idx="276">
                  <c:v>38.0138968829814</c:v>
                </c:pt>
                <c:pt idx="277">
                  <c:v>43.2939476467848</c:v>
                </c:pt>
                <c:pt idx="278">
                  <c:v>49.6331602436518</c:v>
                </c:pt>
                <c:pt idx="279">
                  <c:v>57.56506155589316</c:v>
                </c:pt>
                <c:pt idx="280">
                  <c:v>66.84467003792473</c:v>
                </c:pt>
                <c:pt idx="281">
                  <c:v>78.61740559292105</c:v>
                </c:pt>
                <c:pt idx="282">
                  <c:v>91.6326779993483</c:v>
                </c:pt>
                <c:pt idx="283">
                  <c:v>108.087575498848</c:v>
                </c:pt>
                <c:pt idx="284">
                  <c:v>129.663333762224</c:v>
                </c:pt>
                <c:pt idx="285">
                  <c:v>154.570065617425</c:v>
                </c:pt>
                <c:pt idx="286">
                  <c:v>181.681268999615</c:v>
                </c:pt>
                <c:pt idx="287">
                  <c:v>212.470470972936</c:v>
                </c:pt>
                <c:pt idx="288">
                  <c:v>241.933836734622</c:v>
                </c:pt>
                <c:pt idx="289">
                  <c:v>265.689390923086</c:v>
                </c:pt>
                <c:pt idx="290">
                  <c:v>282.160812190961</c:v>
                </c:pt>
                <c:pt idx="291">
                  <c:v>285.112292704798</c:v>
                </c:pt>
                <c:pt idx="292">
                  <c:v>269.942322642764</c:v>
                </c:pt>
                <c:pt idx="293">
                  <c:v>245.886227516842</c:v>
                </c:pt>
                <c:pt idx="294">
                  <c:v>216.31749598259</c:v>
                </c:pt>
                <c:pt idx="295">
                  <c:v>183.985394827563</c:v>
                </c:pt>
                <c:pt idx="296">
                  <c:v>155.521085393323</c:v>
                </c:pt>
                <c:pt idx="297">
                  <c:v>130.739001210417</c:v>
                </c:pt>
                <c:pt idx="298">
                  <c:v>110.074361618624</c:v>
                </c:pt>
                <c:pt idx="299">
                  <c:v>95.4786757871574</c:v>
                </c:pt>
                <c:pt idx="300">
                  <c:v>84.6433342167694</c:v>
                </c:pt>
                <c:pt idx="301">
                  <c:v>76.4427859027159</c:v>
                </c:pt>
                <c:pt idx="302">
                  <c:v>71.4225996495085</c:v>
                </c:pt>
                <c:pt idx="303">
                  <c:v>67.36934839143265</c:v>
                </c:pt>
                <c:pt idx="304">
                  <c:v>65.15150211123228</c:v>
                </c:pt>
                <c:pt idx="305">
                  <c:v>65.7022936383109</c:v>
                </c:pt>
                <c:pt idx="306">
                  <c:v>67.02363985746223</c:v>
                </c:pt>
                <c:pt idx="307">
                  <c:v>69.4986033204423</c:v>
                </c:pt>
                <c:pt idx="308">
                  <c:v>74.0624733857467</c:v>
                </c:pt>
                <c:pt idx="309">
                  <c:v>79.83770257094601</c:v>
                </c:pt>
                <c:pt idx="310">
                  <c:v>88.09248508048508</c:v>
                </c:pt>
                <c:pt idx="311">
                  <c:v>100.400513081293</c:v>
                </c:pt>
                <c:pt idx="312">
                  <c:v>112.490232283295</c:v>
                </c:pt>
                <c:pt idx="313">
                  <c:v>126.928575254818</c:v>
                </c:pt>
                <c:pt idx="314">
                  <c:v>142.1601721248011</c:v>
                </c:pt>
                <c:pt idx="315">
                  <c:v>157.091360905207</c:v>
                </c:pt>
                <c:pt idx="316">
                  <c:v>170.627520582829</c:v>
                </c:pt>
                <c:pt idx="317">
                  <c:v>182.147026087446</c:v>
                </c:pt>
                <c:pt idx="318">
                  <c:v>190.317147826206</c:v>
                </c:pt>
                <c:pt idx="319">
                  <c:v>195.129006694098</c:v>
                </c:pt>
                <c:pt idx="320">
                  <c:v>196.424152117713</c:v>
                </c:pt>
                <c:pt idx="321">
                  <c:v>194.862649690644</c:v>
                </c:pt>
                <c:pt idx="322">
                  <c:v>188.976237721504</c:v>
                </c:pt>
                <c:pt idx="323">
                  <c:v>178.404315071186</c:v>
                </c:pt>
                <c:pt idx="324">
                  <c:v>166.353274959891</c:v>
                </c:pt>
                <c:pt idx="325">
                  <c:v>152.405238678732</c:v>
                </c:pt>
                <c:pt idx="326">
                  <c:v>137.006188398094</c:v>
                </c:pt>
                <c:pt idx="327">
                  <c:v>121.052045607034</c:v>
                </c:pt>
                <c:pt idx="328">
                  <c:v>105.616526797408</c:v>
                </c:pt>
                <c:pt idx="329">
                  <c:v>91.991843745728</c:v>
                </c:pt>
                <c:pt idx="330">
                  <c:v>81.32895936623153</c:v>
                </c:pt>
                <c:pt idx="331">
                  <c:v>72.0402214411749</c:v>
                </c:pt>
                <c:pt idx="332">
                  <c:v>62.985573946019</c:v>
                </c:pt>
                <c:pt idx="333">
                  <c:v>54.5441685859957</c:v>
                </c:pt>
                <c:pt idx="334">
                  <c:v>47.41609847547318</c:v>
                </c:pt>
                <c:pt idx="335">
                  <c:v>41.615754022535</c:v>
                </c:pt>
                <c:pt idx="336">
                  <c:v>36.9609789031203</c:v>
                </c:pt>
                <c:pt idx="337">
                  <c:v>34.14714782623638</c:v>
                </c:pt>
                <c:pt idx="338">
                  <c:v>30.2028006480394</c:v>
                </c:pt>
                <c:pt idx="339">
                  <c:v>26.535820136234</c:v>
                </c:pt>
                <c:pt idx="340">
                  <c:v>22.5968435621318</c:v>
                </c:pt>
                <c:pt idx="341">
                  <c:v>20.0299958894526</c:v>
                </c:pt>
                <c:pt idx="342">
                  <c:v>17.9325013288613</c:v>
                </c:pt>
                <c:pt idx="343">
                  <c:v>15.6443950086989</c:v>
                </c:pt>
                <c:pt idx="344">
                  <c:v>13.8522560602021</c:v>
                </c:pt>
                <c:pt idx="345">
                  <c:v>12.6549634863912</c:v>
                </c:pt>
                <c:pt idx="346">
                  <c:v>11.9614963176876</c:v>
                </c:pt>
                <c:pt idx="347">
                  <c:v>9.69378949912595</c:v>
                </c:pt>
                <c:pt idx="348">
                  <c:v>8.41351101967813</c:v>
                </c:pt>
                <c:pt idx="349">
                  <c:v>7.92899649960433</c:v>
                </c:pt>
                <c:pt idx="350">
                  <c:v>7.73088205561428</c:v>
                </c:pt>
                <c:pt idx="351">
                  <c:v>7.26923709539862</c:v>
                </c:pt>
                <c:pt idx="352">
                  <c:v>6.26379892071652</c:v>
                </c:pt>
                <c:pt idx="353">
                  <c:v>4.384505513448925</c:v>
                </c:pt>
                <c:pt idx="354">
                  <c:v>3.42222830482248</c:v>
                </c:pt>
                <c:pt idx="355">
                  <c:v>3.46380675275272</c:v>
                </c:pt>
                <c:pt idx="356">
                  <c:v>1.98993192335391</c:v>
                </c:pt>
                <c:pt idx="357">
                  <c:v>1.04811731514012</c:v>
                </c:pt>
                <c:pt idx="358">
                  <c:v>0.396995387766023</c:v>
                </c:pt>
                <c:pt idx="359">
                  <c:v>0.513711722631494</c:v>
                </c:pt>
                <c:pt idx="360">
                  <c:v>1.00318739730981</c:v>
                </c:pt>
                <c:pt idx="361">
                  <c:v>0.964990209444114</c:v>
                </c:pt>
                <c:pt idx="362">
                  <c:v>1.02901050432183</c:v>
                </c:pt>
                <c:pt idx="363">
                  <c:v>1.32661639815271</c:v>
                </c:pt>
                <c:pt idx="364">
                  <c:v>1.9437566519445</c:v>
                </c:pt>
                <c:pt idx="365">
                  <c:v>2.21172061727992</c:v>
                </c:pt>
                <c:pt idx="366">
                  <c:v>1.83255534318244</c:v>
                </c:pt>
                <c:pt idx="367">
                  <c:v>0.666182896977133</c:v>
                </c:pt>
                <c:pt idx="368">
                  <c:v>0.0438471773402638</c:v>
                </c:pt>
                <c:pt idx="369">
                  <c:v>-0.0684047028470391</c:v>
                </c:pt>
                <c:pt idx="370">
                  <c:v>0.650416998957841</c:v>
                </c:pt>
                <c:pt idx="371">
                  <c:v>1.458653145061</c:v>
                </c:pt>
                <c:pt idx="372">
                  <c:v>2.01004077213984</c:v>
                </c:pt>
                <c:pt idx="373">
                  <c:v>1.58498658167339</c:v>
                </c:pt>
                <c:pt idx="374">
                  <c:v>0.405687920213849</c:v>
                </c:pt>
                <c:pt idx="375">
                  <c:v>0.18099039487502</c:v>
                </c:pt>
                <c:pt idx="376">
                  <c:v>1.05533972827072</c:v>
                </c:pt>
                <c:pt idx="377">
                  <c:v>2.01332576027116</c:v>
                </c:pt>
                <c:pt idx="378">
                  <c:v>1.69620695035877</c:v>
                </c:pt>
                <c:pt idx="379">
                  <c:v>1.63602172723594</c:v>
                </c:pt>
                <c:pt idx="380">
                  <c:v>1.51871021135627</c:v>
                </c:pt>
                <c:pt idx="381">
                  <c:v>1.245574342794959</c:v>
                </c:pt>
                <c:pt idx="382">
                  <c:v>1.74339348553239</c:v>
                </c:pt>
                <c:pt idx="383">
                  <c:v>2.73485534911787</c:v>
                </c:pt>
                <c:pt idx="384">
                  <c:v>2.95153889227912</c:v>
                </c:pt>
                <c:pt idx="385">
                  <c:v>3.596809623333568</c:v>
                </c:pt>
                <c:pt idx="386">
                  <c:v>4.70668071728894</c:v>
                </c:pt>
                <c:pt idx="387">
                  <c:v>5.767046307653389</c:v>
                </c:pt>
                <c:pt idx="388">
                  <c:v>6.28712053047716</c:v>
                </c:pt>
                <c:pt idx="389">
                  <c:v>7.285017667322895</c:v>
                </c:pt>
                <c:pt idx="390">
                  <c:v>8.47113229243846</c:v>
                </c:pt>
                <c:pt idx="391">
                  <c:v>9.847369043258798</c:v>
                </c:pt>
                <c:pt idx="392">
                  <c:v>10.4959227679536</c:v>
                </c:pt>
                <c:pt idx="393">
                  <c:v>11.767718201746</c:v>
                </c:pt>
                <c:pt idx="394">
                  <c:v>14.9022504297187</c:v>
                </c:pt>
                <c:pt idx="395">
                  <c:v>18.6940245632757</c:v>
                </c:pt>
                <c:pt idx="396">
                  <c:v>21.3653458063189</c:v>
                </c:pt>
                <c:pt idx="397">
                  <c:v>23.7438194417167</c:v>
                </c:pt>
                <c:pt idx="398">
                  <c:v>26.5770310031845</c:v>
                </c:pt>
                <c:pt idx="399">
                  <c:v>29.5122255173635</c:v>
                </c:pt>
                <c:pt idx="400">
                  <c:v>31.7158885873052</c:v>
                </c:pt>
                <c:pt idx="401">
                  <c:v>33.3773256428467</c:v>
                </c:pt>
                <c:pt idx="402">
                  <c:v>32.5904420989913</c:v>
                </c:pt>
                <c:pt idx="403">
                  <c:v>31.3579433311188</c:v>
                </c:pt>
                <c:pt idx="404">
                  <c:v>29.9166247653146</c:v>
                </c:pt>
                <c:pt idx="405">
                  <c:v>28.6693113867148</c:v>
                </c:pt>
                <c:pt idx="406">
                  <c:v>27.4124983957108</c:v>
                </c:pt>
                <c:pt idx="407">
                  <c:v>24.7197808536141</c:v>
                </c:pt>
                <c:pt idx="408">
                  <c:v>22.48538323663148</c:v>
                </c:pt>
                <c:pt idx="409">
                  <c:v>21.0676903189482</c:v>
                </c:pt>
                <c:pt idx="410">
                  <c:v>20.7459260531501</c:v>
                </c:pt>
                <c:pt idx="411">
                  <c:v>20.0326844997304</c:v>
                </c:pt>
                <c:pt idx="412">
                  <c:v>18.4514692280571</c:v>
                </c:pt>
                <c:pt idx="413">
                  <c:v>18.1673834104414</c:v>
                </c:pt>
                <c:pt idx="414">
                  <c:v>19.2515297773022</c:v>
                </c:pt>
                <c:pt idx="415">
                  <c:v>18.44860075300178</c:v>
                </c:pt>
                <c:pt idx="416">
                  <c:v>18.7307176898643</c:v>
                </c:pt>
                <c:pt idx="417">
                  <c:v>19.7074620868406</c:v>
                </c:pt>
                <c:pt idx="418">
                  <c:v>19.4130540633673</c:v>
                </c:pt>
                <c:pt idx="419">
                  <c:v>20.29978364006508</c:v>
                </c:pt>
                <c:pt idx="420">
                  <c:v>22.24924993535478</c:v>
                </c:pt>
                <c:pt idx="421">
                  <c:v>24.58324153496348</c:v>
                </c:pt>
                <c:pt idx="422">
                  <c:v>26.136875571731</c:v>
                </c:pt>
                <c:pt idx="423">
                  <c:v>26.7116390045954</c:v>
                </c:pt>
                <c:pt idx="424">
                  <c:v>28.1260277197861</c:v>
                </c:pt>
                <c:pt idx="425">
                  <c:v>29.9147367222147</c:v>
                </c:pt>
                <c:pt idx="426">
                  <c:v>32.49195036924829</c:v>
                </c:pt>
                <c:pt idx="427">
                  <c:v>36.5211716135686</c:v>
                </c:pt>
                <c:pt idx="428">
                  <c:v>42.01780247276488</c:v>
                </c:pt>
                <c:pt idx="429">
                  <c:v>46.4251245722409</c:v>
                </c:pt>
                <c:pt idx="430">
                  <c:v>50.9038283930967</c:v>
                </c:pt>
                <c:pt idx="431">
                  <c:v>56.0925035503799</c:v>
                </c:pt>
                <c:pt idx="432">
                  <c:v>63.65182910619149</c:v>
                </c:pt>
                <c:pt idx="433">
                  <c:v>71.89641251615465</c:v>
                </c:pt>
                <c:pt idx="434">
                  <c:v>79.75573133912462</c:v>
                </c:pt>
                <c:pt idx="435">
                  <c:v>87.34537221256055</c:v>
                </c:pt>
                <c:pt idx="436">
                  <c:v>94.8698114898922</c:v>
                </c:pt>
                <c:pt idx="437">
                  <c:v>100.178954212822</c:v>
                </c:pt>
                <c:pt idx="438">
                  <c:v>102.782766177679</c:v>
                </c:pt>
                <c:pt idx="439">
                  <c:v>103.425551811044</c:v>
                </c:pt>
                <c:pt idx="440">
                  <c:v>102.321286245016</c:v>
                </c:pt>
                <c:pt idx="441">
                  <c:v>98.66585432277805</c:v>
                </c:pt>
                <c:pt idx="442">
                  <c:v>92.79674100265156</c:v>
                </c:pt>
                <c:pt idx="443">
                  <c:v>84.85632173951558</c:v>
                </c:pt>
                <c:pt idx="444">
                  <c:v>78.247001552177</c:v>
                </c:pt>
                <c:pt idx="445">
                  <c:v>71.5437567002179</c:v>
                </c:pt>
                <c:pt idx="446">
                  <c:v>64.7400639472002</c:v>
                </c:pt>
                <c:pt idx="447">
                  <c:v>57.89622990499</c:v>
                </c:pt>
                <c:pt idx="448">
                  <c:v>52.3938325097647</c:v>
                </c:pt>
                <c:pt idx="449">
                  <c:v>47.2541502091686</c:v>
                </c:pt>
                <c:pt idx="450">
                  <c:v>43.0682912244463</c:v>
                </c:pt>
                <c:pt idx="451">
                  <c:v>38.35493466582199</c:v>
                </c:pt>
                <c:pt idx="452">
                  <c:v>34.9881693151803</c:v>
                </c:pt>
                <c:pt idx="453">
                  <c:v>33.3181833610497</c:v>
                </c:pt>
                <c:pt idx="454">
                  <c:v>31.6628636903386</c:v>
                </c:pt>
                <c:pt idx="455">
                  <c:v>29.6901751795443</c:v>
                </c:pt>
                <c:pt idx="456">
                  <c:v>28.74133804353368</c:v>
                </c:pt>
                <c:pt idx="457">
                  <c:v>28.1475076902746</c:v>
                </c:pt>
                <c:pt idx="458">
                  <c:v>28.1472505650055</c:v>
                </c:pt>
                <c:pt idx="459">
                  <c:v>28.5168350939783</c:v>
                </c:pt>
                <c:pt idx="460">
                  <c:v>28.2466610623506</c:v>
                </c:pt>
                <c:pt idx="461">
                  <c:v>28.3872697190917</c:v>
                </c:pt>
                <c:pt idx="462">
                  <c:v>28.97227283910578</c:v>
                </c:pt>
                <c:pt idx="463">
                  <c:v>29.4587858675938</c:v>
                </c:pt>
                <c:pt idx="464">
                  <c:v>29.0898206242749</c:v>
                </c:pt>
                <c:pt idx="465">
                  <c:v>28.9648772483592</c:v>
                </c:pt>
                <c:pt idx="466">
                  <c:v>29.383374390001</c:v>
                </c:pt>
                <c:pt idx="467">
                  <c:v>29.8770307365733</c:v>
                </c:pt>
                <c:pt idx="468">
                  <c:v>30.56834613644688</c:v>
                </c:pt>
                <c:pt idx="469">
                  <c:v>30.7729310677923</c:v>
                </c:pt>
                <c:pt idx="470">
                  <c:v>30.1510971950457</c:v>
                </c:pt>
                <c:pt idx="471">
                  <c:v>30.7381574994446</c:v>
                </c:pt>
                <c:pt idx="472">
                  <c:v>31.8328165592965</c:v>
                </c:pt>
                <c:pt idx="473">
                  <c:v>33.00070956571158</c:v>
                </c:pt>
                <c:pt idx="474">
                  <c:v>34.388233913989</c:v>
                </c:pt>
                <c:pt idx="475">
                  <c:v>35.92372721183239</c:v>
                </c:pt>
                <c:pt idx="476">
                  <c:v>37.5296987230986</c:v>
                </c:pt>
                <c:pt idx="477">
                  <c:v>39.7908584888667</c:v>
                </c:pt>
                <c:pt idx="478">
                  <c:v>41.95584654194089</c:v>
                </c:pt>
                <c:pt idx="479">
                  <c:v>42.57997395133209</c:v>
                </c:pt>
                <c:pt idx="480">
                  <c:v>43.332061788578</c:v>
                </c:pt>
                <c:pt idx="481">
                  <c:v>44.5487311399828</c:v>
                </c:pt>
                <c:pt idx="482">
                  <c:v>46.3437029159558</c:v>
                </c:pt>
                <c:pt idx="483">
                  <c:v>48.0954878701385</c:v>
                </c:pt>
                <c:pt idx="484">
                  <c:v>50.441415838221</c:v>
                </c:pt>
                <c:pt idx="485">
                  <c:v>53.8955159704722</c:v>
                </c:pt>
                <c:pt idx="486">
                  <c:v>57.9357970063113</c:v>
                </c:pt>
                <c:pt idx="487">
                  <c:v>62.3265765527082</c:v>
                </c:pt>
                <c:pt idx="488">
                  <c:v>67.20897118177351</c:v>
                </c:pt>
                <c:pt idx="489">
                  <c:v>72.94298657498463</c:v>
                </c:pt>
                <c:pt idx="490">
                  <c:v>78.2146565499331</c:v>
                </c:pt>
                <c:pt idx="491">
                  <c:v>82.9543843584886</c:v>
                </c:pt>
                <c:pt idx="492">
                  <c:v>88.30898175990518</c:v>
                </c:pt>
                <c:pt idx="493">
                  <c:v>92.50555922268065</c:v>
                </c:pt>
                <c:pt idx="494">
                  <c:v>93.561006461251</c:v>
                </c:pt>
                <c:pt idx="495">
                  <c:v>93.0316702922552</c:v>
                </c:pt>
                <c:pt idx="496">
                  <c:v>91.591537848744</c:v>
                </c:pt>
                <c:pt idx="497">
                  <c:v>89.0071144960246</c:v>
                </c:pt>
                <c:pt idx="498">
                  <c:v>84.5175043915597</c:v>
                </c:pt>
                <c:pt idx="499">
                  <c:v>78.4988105289888</c:v>
                </c:pt>
                <c:pt idx="500">
                  <c:v>72.3373251219773</c:v>
                </c:pt>
                <c:pt idx="501">
                  <c:v>66.5858683346781</c:v>
                </c:pt>
                <c:pt idx="502">
                  <c:v>60.8456303118402</c:v>
                </c:pt>
                <c:pt idx="503">
                  <c:v>55.99341345330429</c:v>
                </c:pt>
                <c:pt idx="504">
                  <c:v>50.9644319603706</c:v>
                </c:pt>
                <c:pt idx="505">
                  <c:v>46.04665940940308</c:v>
                </c:pt>
                <c:pt idx="506">
                  <c:v>41.1801828904848</c:v>
                </c:pt>
                <c:pt idx="507">
                  <c:v>37.1028176276827</c:v>
                </c:pt>
                <c:pt idx="508">
                  <c:v>32.55854940388559</c:v>
                </c:pt>
                <c:pt idx="509">
                  <c:v>27.8119730617388</c:v>
                </c:pt>
                <c:pt idx="510">
                  <c:v>24.95658295378518</c:v>
                </c:pt>
                <c:pt idx="511">
                  <c:v>23.9942634473266</c:v>
                </c:pt>
                <c:pt idx="512">
                  <c:v>21.6338272112928</c:v>
                </c:pt>
                <c:pt idx="513">
                  <c:v>18.92664837556418</c:v>
                </c:pt>
                <c:pt idx="514">
                  <c:v>16.58973899275718</c:v>
                </c:pt>
                <c:pt idx="515">
                  <c:v>15.1201822676226</c:v>
                </c:pt>
                <c:pt idx="516">
                  <c:v>14.3742707822411</c:v>
                </c:pt>
                <c:pt idx="517">
                  <c:v>12.9849874826748</c:v>
                </c:pt>
                <c:pt idx="518">
                  <c:v>11.6387437656479</c:v>
                </c:pt>
                <c:pt idx="519">
                  <c:v>11.3356224365733</c:v>
                </c:pt>
                <c:pt idx="520">
                  <c:v>10.778615803695</c:v>
                </c:pt>
                <c:pt idx="521">
                  <c:v>10.6444161929529</c:v>
                </c:pt>
                <c:pt idx="522">
                  <c:v>9.95310649406513</c:v>
                </c:pt>
                <c:pt idx="523">
                  <c:v>9.28918864330846</c:v>
                </c:pt>
                <c:pt idx="524">
                  <c:v>8.5524646548143</c:v>
                </c:pt>
                <c:pt idx="525">
                  <c:v>7.91761770369121</c:v>
                </c:pt>
                <c:pt idx="526">
                  <c:v>7.49084058327159</c:v>
                </c:pt>
                <c:pt idx="527">
                  <c:v>7.587026238827917</c:v>
                </c:pt>
                <c:pt idx="528">
                  <c:v>5.90995831988093</c:v>
                </c:pt>
                <c:pt idx="529">
                  <c:v>4.81464904254861</c:v>
                </c:pt>
                <c:pt idx="530">
                  <c:v>4.36518242120956</c:v>
                </c:pt>
                <c:pt idx="531">
                  <c:v>4.20535213243917</c:v>
                </c:pt>
                <c:pt idx="532">
                  <c:v>4.03444260288885</c:v>
                </c:pt>
                <c:pt idx="533">
                  <c:v>2.73786683493003</c:v>
                </c:pt>
                <c:pt idx="534">
                  <c:v>1.72520022616863</c:v>
                </c:pt>
                <c:pt idx="535">
                  <c:v>1.435421707374648</c:v>
                </c:pt>
                <c:pt idx="536">
                  <c:v>1.3508813314196</c:v>
                </c:pt>
                <c:pt idx="537">
                  <c:v>1.4526894802593</c:v>
                </c:pt>
                <c:pt idx="538">
                  <c:v>0.781617415232971</c:v>
                </c:pt>
                <c:pt idx="539">
                  <c:v>1.26295569286944</c:v>
                </c:pt>
                <c:pt idx="540">
                  <c:v>2.005465413184888</c:v>
                </c:pt>
                <c:pt idx="541">
                  <c:v>0.208506485386341</c:v>
                </c:pt>
                <c:pt idx="542">
                  <c:v>0.0540492731016798</c:v>
                </c:pt>
                <c:pt idx="543">
                  <c:v>0.599530551222793</c:v>
                </c:pt>
                <c:pt idx="544">
                  <c:v>-0.265481959868927</c:v>
                </c:pt>
                <c:pt idx="545">
                  <c:v>-0.66605285906293</c:v>
                </c:pt>
                <c:pt idx="546">
                  <c:v>-0.473851363630531</c:v>
                </c:pt>
                <c:pt idx="547">
                  <c:v>0.48196651685642</c:v>
                </c:pt>
                <c:pt idx="548">
                  <c:v>1.01359205491335</c:v>
                </c:pt>
                <c:pt idx="549">
                  <c:v>0.380796277609214</c:v>
                </c:pt>
                <c:pt idx="550">
                  <c:v>0.965606673115652</c:v>
                </c:pt>
                <c:pt idx="551">
                  <c:v>1.19821384958815</c:v>
                </c:pt>
                <c:pt idx="552">
                  <c:v>0.759155646105534</c:v>
                </c:pt>
                <c:pt idx="553">
                  <c:v>1.3929669287361</c:v>
                </c:pt>
                <c:pt idx="554">
                  <c:v>0.731277442041309</c:v>
                </c:pt>
                <c:pt idx="555">
                  <c:v>0.90777327698952</c:v>
                </c:pt>
                <c:pt idx="556">
                  <c:v>1.26159196350276</c:v>
                </c:pt>
                <c:pt idx="557">
                  <c:v>1.23008390753946</c:v>
                </c:pt>
                <c:pt idx="558">
                  <c:v>1.81076949486553</c:v>
                </c:pt>
                <c:pt idx="559">
                  <c:v>2.39517926395747</c:v>
                </c:pt>
                <c:pt idx="560">
                  <c:v>3.71121914854053</c:v>
                </c:pt>
                <c:pt idx="561">
                  <c:v>4.382906731625384</c:v>
                </c:pt>
                <c:pt idx="562">
                  <c:v>3.84683697827956</c:v>
                </c:pt>
                <c:pt idx="563">
                  <c:v>4.79360505029689</c:v>
                </c:pt>
                <c:pt idx="564">
                  <c:v>5.67622914294419</c:v>
                </c:pt>
                <c:pt idx="565">
                  <c:v>5.644116200815224</c:v>
                </c:pt>
                <c:pt idx="566">
                  <c:v>5.16017331555174</c:v>
                </c:pt>
                <c:pt idx="567">
                  <c:v>5.06750769967218</c:v>
                </c:pt>
                <c:pt idx="568">
                  <c:v>6.17523809987627</c:v>
                </c:pt>
                <c:pt idx="569">
                  <c:v>7.11194899402363</c:v>
                </c:pt>
                <c:pt idx="570">
                  <c:v>6.612470652701535</c:v>
                </c:pt>
                <c:pt idx="571">
                  <c:v>6.783187528532395</c:v>
                </c:pt>
                <c:pt idx="572">
                  <c:v>7.07121835128851</c:v>
                </c:pt>
                <c:pt idx="573">
                  <c:v>8.00917027846235</c:v>
                </c:pt>
                <c:pt idx="574">
                  <c:v>9.062761763331221</c:v>
                </c:pt>
                <c:pt idx="575">
                  <c:v>10.0496765917858</c:v>
                </c:pt>
                <c:pt idx="576">
                  <c:v>10.9324326581787</c:v>
                </c:pt>
                <c:pt idx="577">
                  <c:v>11.668036005752</c:v>
                </c:pt>
                <c:pt idx="578">
                  <c:v>12.6417922216783</c:v>
                </c:pt>
                <c:pt idx="579">
                  <c:v>13.4985178719763</c:v>
                </c:pt>
                <c:pt idx="580">
                  <c:v>14.7229058924553</c:v>
                </c:pt>
                <c:pt idx="581">
                  <c:v>15.9824484828194</c:v>
                </c:pt>
                <c:pt idx="582">
                  <c:v>15.9353600951273</c:v>
                </c:pt>
                <c:pt idx="583">
                  <c:v>16.8038427866632</c:v>
                </c:pt>
                <c:pt idx="584">
                  <c:v>18.4845976452572</c:v>
                </c:pt>
                <c:pt idx="585">
                  <c:v>19.79414783040988</c:v>
                </c:pt>
                <c:pt idx="586">
                  <c:v>20.812134417985</c:v>
                </c:pt>
                <c:pt idx="587">
                  <c:v>20.83001290516308</c:v>
                </c:pt>
                <c:pt idx="588">
                  <c:v>20.98523335685288</c:v>
                </c:pt>
                <c:pt idx="589">
                  <c:v>22.620537124603</c:v>
                </c:pt>
                <c:pt idx="590">
                  <c:v>24.0302830384497</c:v>
                </c:pt>
                <c:pt idx="591">
                  <c:v>24.6520864406058</c:v>
                </c:pt>
                <c:pt idx="592">
                  <c:v>25.7993031581905</c:v>
                </c:pt>
                <c:pt idx="593">
                  <c:v>27.8506688212759</c:v>
                </c:pt>
                <c:pt idx="594">
                  <c:v>29.3132479031962</c:v>
                </c:pt>
                <c:pt idx="595">
                  <c:v>29.4528033933704</c:v>
                </c:pt>
                <c:pt idx="596">
                  <c:v>30.6509783328481</c:v>
                </c:pt>
                <c:pt idx="597">
                  <c:v>31.0801864982105</c:v>
                </c:pt>
                <c:pt idx="598">
                  <c:v>31.9431684884061</c:v>
                </c:pt>
                <c:pt idx="599">
                  <c:v>33.07405911740759</c:v>
                </c:pt>
                <c:pt idx="600">
                  <c:v>32.33588546951239</c:v>
                </c:pt>
                <c:pt idx="601">
                  <c:v>31.6278808200014</c:v>
                </c:pt>
                <c:pt idx="602">
                  <c:v>31.93568278270218</c:v>
                </c:pt>
                <c:pt idx="603">
                  <c:v>30.5492007063879</c:v>
                </c:pt>
                <c:pt idx="604">
                  <c:v>29.49727203955728</c:v>
                </c:pt>
                <c:pt idx="605">
                  <c:v>28.9963530648946</c:v>
                </c:pt>
                <c:pt idx="606">
                  <c:v>29.2249006809266</c:v>
                </c:pt>
                <c:pt idx="607">
                  <c:v>28.5206423691986</c:v>
                </c:pt>
                <c:pt idx="608">
                  <c:v>27.220525299382</c:v>
                </c:pt>
                <c:pt idx="609">
                  <c:v>25.0013559772038</c:v>
                </c:pt>
                <c:pt idx="610">
                  <c:v>22.5039842562562</c:v>
                </c:pt>
                <c:pt idx="611">
                  <c:v>20.89934258102168</c:v>
                </c:pt>
                <c:pt idx="612">
                  <c:v>19.584272010559</c:v>
                </c:pt>
                <c:pt idx="613">
                  <c:v>17.6364189166336</c:v>
                </c:pt>
                <c:pt idx="614">
                  <c:v>15.5672261907411</c:v>
                </c:pt>
                <c:pt idx="615">
                  <c:v>13.211971470921</c:v>
                </c:pt>
                <c:pt idx="616">
                  <c:v>12.3022889072519</c:v>
                </c:pt>
                <c:pt idx="617">
                  <c:v>11.2038175303449</c:v>
                </c:pt>
                <c:pt idx="618">
                  <c:v>10.0904832022122</c:v>
                </c:pt>
                <c:pt idx="619">
                  <c:v>8.84312218622725</c:v>
                </c:pt>
                <c:pt idx="620">
                  <c:v>7.42427042851261</c:v>
                </c:pt>
                <c:pt idx="621">
                  <c:v>6.34917926591172</c:v>
                </c:pt>
                <c:pt idx="622">
                  <c:v>4.92612592387126</c:v>
                </c:pt>
                <c:pt idx="623">
                  <c:v>4.670107368556068</c:v>
                </c:pt>
                <c:pt idx="624">
                  <c:v>4.4297263948493</c:v>
                </c:pt>
                <c:pt idx="625">
                  <c:v>3.61401757502173</c:v>
                </c:pt>
                <c:pt idx="626">
                  <c:v>3.06685584172863</c:v>
                </c:pt>
                <c:pt idx="627">
                  <c:v>3.24499747870184</c:v>
                </c:pt>
                <c:pt idx="628">
                  <c:v>3.13700634572233</c:v>
                </c:pt>
                <c:pt idx="629">
                  <c:v>3.176140454803198</c:v>
                </c:pt>
                <c:pt idx="630">
                  <c:v>2.14007793470751</c:v>
                </c:pt>
                <c:pt idx="631">
                  <c:v>1.56145650645671</c:v>
                </c:pt>
                <c:pt idx="632">
                  <c:v>0.958480622734095</c:v>
                </c:pt>
                <c:pt idx="633">
                  <c:v>1.12404462204158</c:v>
                </c:pt>
                <c:pt idx="634">
                  <c:v>0.673413553915325</c:v>
                </c:pt>
                <c:pt idx="635">
                  <c:v>1.70686090165355</c:v>
                </c:pt>
                <c:pt idx="636">
                  <c:v>3.0438650420352</c:v>
                </c:pt>
                <c:pt idx="637">
                  <c:v>2.16757765147837</c:v>
                </c:pt>
                <c:pt idx="638">
                  <c:v>0.88447781869427</c:v>
                </c:pt>
                <c:pt idx="639">
                  <c:v>0.8692405493969</c:v>
                </c:pt>
                <c:pt idx="640">
                  <c:v>1.34033301228764</c:v>
                </c:pt>
                <c:pt idx="641">
                  <c:v>1.41764092796646</c:v>
                </c:pt>
                <c:pt idx="642">
                  <c:v>0.671207047238872</c:v>
                </c:pt>
                <c:pt idx="643">
                  <c:v>1.19393848975154</c:v>
                </c:pt>
                <c:pt idx="644">
                  <c:v>0.79492967142747</c:v>
                </c:pt>
                <c:pt idx="645">
                  <c:v>1.40784316830959</c:v>
                </c:pt>
                <c:pt idx="646">
                  <c:v>2.89704762198796</c:v>
                </c:pt>
                <c:pt idx="647">
                  <c:v>3.00411443486652</c:v>
                </c:pt>
                <c:pt idx="648">
                  <c:v>3.56058609331214</c:v>
                </c:pt>
                <c:pt idx="649">
                  <c:v>3.43663102761535</c:v>
                </c:pt>
                <c:pt idx="650">
                  <c:v>4.2795117855688</c:v>
                </c:pt>
                <c:pt idx="651">
                  <c:v>3.90708223207666</c:v>
                </c:pt>
                <c:pt idx="652">
                  <c:v>4.17092511035768</c:v>
                </c:pt>
                <c:pt idx="653">
                  <c:v>4.692133296894485</c:v>
                </c:pt>
                <c:pt idx="654">
                  <c:v>4.14423319486068</c:v>
                </c:pt>
                <c:pt idx="655">
                  <c:v>4.57209169344841</c:v>
                </c:pt>
                <c:pt idx="656">
                  <c:v>4.39575599619812</c:v>
                </c:pt>
                <c:pt idx="657">
                  <c:v>4.73987891572878</c:v>
                </c:pt>
                <c:pt idx="658">
                  <c:v>5.27080552318205</c:v>
                </c:pt>
                <c:pt idx="659">
                  <c:v>5.06599822437468</c:v>
                </c:pt>
                <c:pt idx="660">
                  <c:v>4.628976942270686</c:v>
                </c:pt>
                <c:pt idx="661">
                  <c:v>4.36672575730802</c:v>
                </c:pt>
                <c:pt idx="662">
                  <c:v>3.38461630379834</c:v>
                </c:pt>
                <c:pt idx="663">
                  <c:v>2.49338988655942</c:v>
                </c:pt>
                <c:pt idx="664">
                  <c:v>2.11040528941448</c:v>
                </c:pt>
                <c:pt idx="665">
                  <c:v>2.35597945297175</c:v>
                </c:pt>
                <c:pt idx="666">
                  <c:v>2.0078702800391</c:v>
                </c:pt>
                <c:pt idx="667">
                  <c:v>0.857017556390988</c:v>
                </c:pt>
                <c:pt idx="668">
                  <c:v>0.210966879458293</c:v>
                </c:pt>
                <c:pt idx="669">
                  <c:v>0.171757687197125</c:v>
                </c:pt>
                <c:pt idx="670">
                  <c:v>0.0744470177598361</c:v>
                </c:pt>
                <c:pt idx="671">
                  <c:v>-0.026949347100383</c:v>
                </c:pt>
                <c:pt idx="672">
                  <c:v>0.139149068718366</c:v>
                </c:pt>
                <c:pt idx="673">
                  <c:v>0.493010972639444</c:v>
                </c:pt>
                <c:pt idx="674">
                  <c:v>0.773675824987694</c:v>
                </c:pt>
                <c:pt idx="675">
                  <c:v>1.18780072712244</c:v>
                </c:pt>
                <c:pt idx="676">
                  <c:v>1.48250183314281</c:v>
                </c:pt>
                <c:pt idx="677">
                  <c:v>2.03623650864839</c:v>
                </c:pt>
                <c:pt idx="678">
                  <c:v>1.18604484954225</c:v>
                </c:pt>
                <c:pt idx="679">
                  <c:v>0.871672799561856</c:v>
                </c:pt>
                <c:pt idx="680">
                  <c:v>0.261560892807416</c:v>
                </c:pt>
                <c:pt idx="681">
                  <c:v>-0.284109088958876</c:v>
                </c:pt>
                <c:pt idx="682">
                  <c:v>0.323309461375972</c:v>
                </c:pt>
                <c:pt idx="683">
                  <c:v>0.718179796963219</c:v>
                </c:pt>
                <c:pt idx="684">
                  <c:v>0.131870211790152</c:v>
                </c:pt>
                <c:pt idx="685">
                  <c:v>0.193036492902403</c:v>
                </c:pt>
                <c:pt idx="686">
                  <c:v>0.598727198241462</c:v>
                </c:pt>
                <c:pt idx="687">
                  <c:v>0.18668499363897</c:v>
                </c:pt>
                <c:pt idx="688">
                  <c:v>-0.271545888421203</c:v>
                </c:pt>
                <c:pt idx="689">
                  <c:v>-0.201785306543236</c:v>
                </c:pt>
                <c:pt idx="690">
                  <c:v>-0.173838070050112</c:v>
                </c:pt>
                <c:pt idx="691">
                  <c:v>-0.30035771782614</c:v>
                </c:pt>
                <c:pt idx="692">
                  <c:v>-0.224440731251389</c:v>
                </c:pt>
                <c:pt idx="693">
                  <c:v>0.315706433079937</c:v>
                </c:pt>
                <c:pt idx="694">
                  <c:v>-0.714119822106296</c:v>
                </c:pt>
                <c:pt idx="695">
                  <c:v>-0.534620782785334</c:v>
                </c:pt>
                <c:pt idx="696">
                  <c:v>-0.325163588004445</c:v>
                </c:pt>
                <c:pt idx="697">
                  <c:v>-1.05027606459371</c:v>
                </c:pt>
                <c:pt idx="698">
                  <c:v>0.660506691027627</c:v>
                </c:pt>
                <c:pt idx="699">
                  <c:v>0.954936064474308</c:v>
                </c:pt>
                <c:pt idx="700">
                  <c:v>-0.117210800120431</c:v>
                </c:pt>
                <c:pt idx="701">
                  <c:v>-0.647417258021214</c:v>
                </c:pt>
                <c:pt idx="702">
                  <c:v>-0.147446231782754</c:v>
                </c:pt>
                <c:pt idx="703">
                  <c:v>0.242755728601969</c:v>
                </c:pt>
                <c:pt idx="704">
                  <c:v>-0.0410335652138887</c:v>
                </c:pt>
                <c:pt idx="705">
                  <c:v>0.143618555588182</c:v>
                </c:pt>
                <c:pt idx="706">
                  <c:v>0.734590795015735</c:v>
                </c:pt>
                <c:pt idx="707">
                  <c:v>1.78513841122829</c:v>
                </c:pt>
                <c:pt idx="708">
                  <c:v>2.075229926283698</c:v>
                </c:pt>
                <c:pt idx="709">
                  <c:v>1.88423210137114</c:v>
                </c:pt>
                <c:pt idx="710">
                  <c:v>1.72731387688865</c:v>
                </c:pt>
                <c:pt idx="711">
                  <c:v>2.19937690538238</c:v>
                </c:pt>
                <c:pt idx="712">
                  <c:v>3.12207732274707</c:v>
                </c:pt>
                <c:pt idx="713">
                  <c:v>3.87378386843314</c:v>
                </c:pt>
                <c:pt idx="714">
                  <c:v>4.91825224872343</c:v>
                </c:pt>
                <c:pt idx="715">
                  <c:v>5.79526129349325</c:v>
                </c:pt>
                <c:pt idx="716">
                  <c:v>6.38194377990028</c:v>
                </c:pt>
                <c:pt idx="717">
                  <c:v>6.29867695517547</c:v>
                </c:pt>
                <c:pt idx="718">
                  <c:v>6.87911358876894</c:v>
                </c:pt>
                <c:pt idx="719">
                  <c:v>7.71583949307822</c:v>
                </c:pt>
                <c:pt idx="720">
                  <c:v>7.686338856396597</c:v>
                </c:pt>
                <c:pt idx="721">
                  <c:v>7.72567088583605</c:v>
                </c:pt>
                <c:pt idx="722">
                  <c:v>8.560971951814308</c:v>
                </c:pt>
                <c:pt idx="723">
                  <c:v>9.11529691346105</c:v>
                </c:pt>
                <c:pt idx="724">
                  <c:v>9.641799067619368</c:v>
                </c:pt>
                <c:pt idx="725">
                  <c:v>9.89191688668082</c:v>
                </c:pt>
                <c:pt idx="726">
                  <c:v>9.766908624682831</c:v>
                </c:pt>
                <c:pt idx="727">
                  <c:v>11.0521842935994</c:v>
                </c:pt>
                <c:pt idx="728">
                  <c:v>12.1901172734234</c:v>
                </c:pt>
                <c:pt idx="729">
                  <c:v>12.2621661581709</c:v>
                </c:pt>
                <c:pt idx="730">
                  <c:v>12.9026520668831</c:v>
                </c:pt>
                <c:pt idx="731">
                  <c:v>14.163303828726</c:v>
                </c:pt>
                <c:pt idx="732">
                  <c:v>15.3217460060585</c:v>
                </c:pt>
                <c:pt idx="733">
                  <c:v>16.4161777315782</c:v>
                </c:pt>
                <c:pt idx="734">
                  <c:v>17.3523163300406</c:v>
                </c:pt>
                <c:pt idx="735">
                  <c:v>17.5663762608691</c:v>
                </c:pt>
                <c:pt idx="736">
                  <c:v>18.40865756373588</c:v>
                </c:pt>
                <c:pt idx="737">
                  <c:v>20.2132803059476</c:v>
                </c:pt>
                <c:pt idx="738">
                  <c:v>22.2994177361511</c:v>
                </c:pt>
                <c:pt idx="739">
                  <c:v>24.3609082758698</c:v>
                </c:pt>
                <c:pt idx="740">
                  <c:v>26.1815780986659</c:v>
                </c:pt>
                <c:pt idx="741">
                  <c:v>28.1301184004915</c:v>
                </c:pt>
                <c:pt idx="742">
                  <c:v>29.3571312620108</c:v>
                </c:pt>
                <c:pt idx="743">
                  <c:v>30.6879160770705</c:v>
                </c:pt>
                <c:pt idx="744">
                  <c:v>32.7991490264931</c:v>
                </c:pt>
                <c:pt idx="745">
                  <c:v>34.2271218997876</c:v>
                </c:pt>
                <c:pt idx="746">
                  <c:v>35.4339196627547</c:v>
                </c:pt>
                <c:pt idx="747">
                  <c:v>36.0623995587487</c:v>
                </c:pt>
                <c:pt idx="748">
                  <c:v>36.9320286445077</c:v>
                </c:pt>
                <c:pt idx="749">
                  <c:v>37.1399436315061</c:v>
                </c:pt>
                <c:pt idx="750">
                  <c:v>36.6241451422897</c:v>
                </c:pt>
                <c:pt idx="751">
                  <c:v>35.40062046268311</c:v>
                </c:pt>
                <c:pt idx="752">
                  <c:v>34.5615176951837</c:v>
                </c:pt>
                <c:pt idx="753">
                  <c:v>34.0120632638218</c:v>
                </c:pt>
                <c:pt idx="754">
                  <c:v>32.1985095109403</c:v>
                </c:pt>
                <c:pt idx="755">
                  <c:v>29.77462658308508</c:v>
                </c:pt>
                <c:pt idx="756">
                  <c:v>27.2742497299772</c:v>
                </c:pt>
                <c:pt idx="757">
                  <c:v>25.9515958556292</c:v>
                </c:pt>
                <c:pt idx="758">
                  <c:v>24.6160905580829</c:v>
                </c:pt>
                <c:pt idx="759">
                  <c:v>23.0963471259533</c:v>
                </c:pt>
                <c:pt idx="760">
                  <c:v>21.87742294692628</c:v>
                </c:pt>
                <c:pt idx="761">
                  <c:v>19.40065085062988</c:v>
                </c:pt>
                <c:pt idx="762">
                  <c:v>16.6261273395418</c:v>
                </c:pt>
                <c:pt idx="763">
                  <c:v>14.6759405379347</c:v>
                </c:pt>
                <c:pt idx="764">
                  <c:v>12.1217038549506</c:v>
                </c:pt>
                <c:pt idx="765">
                  <c:v>10.265125892157</c:v>
                </c:pt>
                <c:pt idx="766">
                  <c:v>10.1423660720005</c:v>
                </c:pt>
                <c:pt idx="767">
                  <c:v>9.28045289236506</c:v>
                </c:pt>
                <c:pt idx="768">
                  <c:v>8.17290986559806</c:v>
                </c:pt>
                <c:pt idx="769">
                  <c:v>7.04085830272578</c:v>
                </c:pt>
                <c:pt idx="770">
                  <c:v>5.31879813313149</c:v>
                </c:pt>
                <c:pt idx="771">
                  <c:v>5.558532650372785</c:v>
                </c:pt>
                <c:pt idx="772">
                  <c:v>5.68345092048173</c:v>
                </c:pt>
                <c:pt idx="773">
                  <c:v>4.55380892413955</c:v>
                </c:pt>
                <c:pt idx="774">
                  <c:v>3.31576834342295</c:v>
                </c:pt>
                <c:pt idx="775">
                  <c:v>3.10567732615889</c:v>
                </c:pt>
                <c:pt idx="776">
                  <c:v>3.12075697487546</c:v>
                </c:pt>
                <c:pt idx="777">
                  <c:v>2.442647095189959</c:v>
                </c:pt>
                <c:pt idx="778">
                  <c:v>2.78648349757441</c:v>
                </c:pt>
                <c:pt idx="779">
                  <c:v>3.08252147420893</c:v>
                </c:pt>
                <c:pt idx="780">
                  <c:v>3.72234646418607</c:v>
                </c:pt>
                <c:pt idx="781">
                  <c:v>4.033010667689394</c:v>
                </c:pt>
                <c:pt idx="782">
                  <c:v>3.9181636430811</c:v>
                </c:pt>
                <c:pt idx="783">
                  <c:v>4.385847540090967</c:v>
                </c:pt>
                <c:pt idx="784">
                  <c:v>4.75596831198455</c:v>
                </c:pt>
                <c:pt idx="785">
                  <c:v>5.894250727417535</c:v>
                </c:pt>
                <c:pt idx="786">
                  <c:v>7.01353119569911</c:v>
                </c:pt>
                <c:pt idx="787">
                  <c:v>7.94993943002925</c:v>
                </c:pt>
                <c:pt idx="788">
                  <c:v>8.542770683922138</c:v>
                </c:pt>
                <c:pt idx="789">
                  <c:v>8.80233340572112</c:v>
                </c:pt>
                <c:pt idx="790">
                  <c:v>8.187491886792751</c:v>
                </c:pt>
                <c:pt idx="791">
                  <c:v>7.37194824591922</c:v>
                </c:pt>
                <c:pt idx="792">
                  <c:v>7.197086639809223</c:v>
                </c:pt>
                <c:pt idx="793">
                  <c:v>7.59849413489948</c:v>
                </c:pt>
                <c:pt idx="794">
                  <c:v>7.3738658001916</c:v>
                </c:pt>
                <c:pt idx="795">
                  <c:v>6.16378813432243</c:v>
                </c:pt>
                <c:pt idx="796">
                  <c:v>5.487084235785629</c:v>
                </c:pt>
                <c:pt idx="797">
                  <c:v>4.73603912192169</c:v>
                </c:pt>
                <c:pt idx="798">
                  <c:v>3.84064177972409</c:v>
                </c:pt>
                <c:pt idx="799">
                  <c:v>2.56388044950586</c:v>
                </c:pt>
                <c:pt idx="800">
                  <c:v>2.28045978306225</c:v>
                </c:pt>
                <c:pt idx="801">
                  <c:v>1.98534771499585</c:v>
                </c:pt>
                <c:pt idx="802">
                  <c:v>1.34675316663324</c:v>
                </c:pt>
                <c:pt idx="803">
                  <c:v>1.02717940017997</c:v>
                </c:pt>
                <c:pt idx="804">
                  <c:v>0.921434278091854</c:v>
                </c:pt>
                <c:pt idx="805">
                  <c:v>0.512224161250158</c:v>
                </c:pt>
                <c:pt idx="806">
                  <c:v>-1.06295823912344</c:v>
                </c:pt>
                <c:pt idx="807">
                  <c:v>-2.35573626787048</c:v>
                </c:pt>
                <c:pt idx="808">
                  <c:v>-2.956362633693268</c:v>
                </c:pt>
                <c:pt idx="809">
                  <c:v>-1.03737301840782</c:v>
                </c:pt>
                <c:pt idx="810">
                  <c:v>-0.612057486603192</c:v>
                </c:pt>
                <c:pt idx="811">
                  <c:v>-1.1336488259368</c:v>
                </c:pt>
                <c:pt idx="812">
                  <c:v>-0.742087290162454</c:v>
                </c:pt>
                <c:pt idx="813">
                  <c:v>-0.410406337329094</c:v>
                </c:pt>
                <c:pt idx="814">
                  <c:v>-0.106412448271523</c:v>
                </c:pt>
                <c:pt idx="815">
                  <c:v>0.106334568711307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0485640"/>
        <c:axId val="-2067336648"/>
      </c:scatterChart>
      <c:valAx>
        <c:axId val="-2010485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chemeClr val="bg1">
                        <a:lumMod val="85000"/>
                      </a:schemeClr>
                    </a:solidFill>
                  </a:defRPr>
                </a:pPr>
                <a:r>
                  <a:rPr lang="en-US" sz="1600">
                    <a:solidFill>
                      <a:schemeClr val="bg1">
                        <a:lumMod val="85000"/>
                      </a:schemeClr>
                    </a:solidFill>
                  </a:rPr>
                  <a:t>Two theta (degrees)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out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bg1">
                    <a:lumMod val="85000"/>
                  </a:schemeClr>
                </a:solidFill>
              </a:defRPr>
            </a:pPr>
            <a:endParaRPr lang="en-US"/>
          </a:p>
        </c:txPr>
        <c:crossAx val="-2067336648"/>
        <c:crosses val="autoZero"/>
        <c:crossBetween val="midCat"/>
      </c:valAx>
      <c:valAx>
        <c:axId val="-2067336648"/>
        <c:scaling>
          <c:orientation val="minMax"/>
          <c:max val="900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chemeClr val="bg1">
                        <a:lumMod val="85000"/>
                      </a:schemeClr>
                    </a:solidFill>
                  </a:defRPr>
                </a:pPr>
                <a:r>
                  <a:rPr lang="en-US" sz="1600">
                    <a:solidFill>
                      <a:schemeClr val="bg1">
                        <a:lumMod val="85000"/>
                      </a:schemeClr>
                    </a:solidFill>
                  </a:rPr>
                  <a:t>Intensity</a:t>
                </a:r>
              </a:p>
            </c:rich>
          </c:tx>
          <c:layout>
            <c:manualLayout>
              <c:xMode val="edge"/>
              <c:yMode val="edge"/>
              <c:x val="0.0"/>
              <c:y val="0.371463856491623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1">
                    <a:lumMod val="85000"/>
                  </a:schemeClr>
                </a:solidFill>
              </a:defRPr>
            </a:pPr>
            <a:endParaRPr lang="en-US"/>
          </a:p>
        </c:txPr>
        <c:crossAx val="-20104856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78723404255319"/>
          <c:y val="0.0390977443609022"/>
          <c:w val="0.89915965823421"/>
          <c:h val="0.8646010217737"/>
        </c:manualLayout>
      </c:layout>
      <c:scatterChart>
        <c:scatterStyle val="smoothMarker"/>
        <c:varyColors val="0"/>
        <c:ser>
          <c:idx val="0"/>
          <c:order val="0"/>
          <c:tx>
            <c:v>R135_756</c:v>
          </c:tx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Sheet1!$F$9:$F$824</c:f>
              <c:numCache>
                <c:formatCode>General</c:formatCode>
                <c:ptCount val="816"/>
                <c:pt idx="0">
                  <c:v>4.1620493</c:v>
                </c:pt>
                <c:pt idx="1">
                  <c:v>4.1823025</c:v>
                </c:pt>
                <c:pt idx="2">
                  <c:v>4.2025557</c:v>
                </c:pt>
                <c:pt idx="3">
                  <c:v>4.2228093</c:v>
                </c:pt>
                <c:pt idx="4">
                  <c:v>4.2430625</c:v>
                </c:pt>
                <c:pt idx="5">
                  <c:v>4.2633157</c:v>
                </c:pt>
                <c:pt idx="6">
                  <c:v>4.2835689</c:v>
                </c:pt>
                <c:pt idx="7">
                  <c:v>4.303822</c:v>
                </c:pt>
                <c:pt idx="8">
                  <c:v>4.324075699999979</c:v>
                </c:pt>
                <c:pt idx="9">
                  <c:v>4.3443289</c:v>
                </c:pt>
                <c:pt idx="10">
                  <c:v>4.364582099999979</c:v>
                </c:pt>
                <c:pt idx="11">
                  <c:v>4.384835199999985</c:v>
                </c:pt>
                <c:pt idx="12">
                  <c:v>4.4050884</c:v>
                </c:pt>
                <c:pt idx="13">
                  <c:v>4.4253421</c:v>
                </c:pt>
                <c:pt idx="14">
                  <c:v>4.4455953</c:v>
                </c:pt>
                <c:pt idx="15">
                  <c:v>4.4658484</c:v>
                </c:pt>
                <c:pt idx="16">
                  <c:v>4.4861016</c:v>
                </c:pt>
                <c:pt idx="17">
                  <c:v>4.5063548</c:v>
                </c:pt>
                <c:pt idx="18">
                  <c:v>4.5266085</c:v>
                </c:pt>
                <c:pt idx="19">
                  <c:v>4.5468616</c:v>
                </c:pt>
                <c:pt idx="20">
                  <c:v>4.567114799999976</c:v>
                </c:pt>
                <c:pt idx="21">
                  <c:v>4.587368</c:v>
                </c:pt>
                <c:pt idx="22">
                  <c:v>4.6076217</c:v>
                </c:pt>
                <c:pt idx="23">
                  <c:v>4.62787489999997</c:v>
                </c:pt>
                <c:pt idx="24">
                  <c:v>4.648128</c:v>
                </c:pt>
                <c:pt idx="25">
                  <c:v>4.668381199999986</c:v>
                </c:pt>
                <c:pt idx="26">
                  <c:v>4.6886344</c:v>
                </c:pt>
                <c:pt idx="27">
                  <c:v>4.7088881</c:v>
                </c:pt>
                <c:pt idx="28">
                  <c:v>4.7291412</c:v>
                </c:pt>
                <c:pt idx="29">
                  <c:v>4.7493944</c:v>
                </c:pt>
                <c:pt idx="30">
                  <c:v>4.7696476</c:v>
                </c:pt>
                <c:pt idx="31">
                  <c:v>4.7899008</c:v>
                </c:pt>
                <c:pt idx="32">
                  <c:v>4.810154399999983</c:v>
                </c:pt>
                <c:pt idx="33">
                  <c:v>4.8304076</c:v>
                </c:pt>
                <c:pt idx="34">
                  <c:v>4.8506608</c:v>
                </c:pt>
                <c:pt idx="35">
                  <c:v>4.870913999999995</c:v>
                </c:pt>
                <c:pt idx="36">
                  <c:v>4.8911672</c:v>
                </c:pt>
                <c:pt idx="37">
                  <c:v>4.9114208</c:v>
                </c:pt>
                <c:pt idx="38">
                  <c:v>4.931674</c:v>
                </c:pt>
                <c:pt idx="39">
                  <c:v>4.9519272</c:v>
                </c:pt>
                <c:pt idx="40">
                  <c:v>4.9721804</c:v>
                </c:pt>
                <c:pt idx="41">
                  <c:v>4.992433999999998</c:v>
                </c:pt>
                <c:pt idx="42">
                  <c:v>5.012687199999998</c:v>
                </c:pt>
                <c:pt idx="43">
                  <c:v>5.0329404</c:v>
                </c:pt>
                <c:pt idx="44">
                  <c:v>5.0531936</c:v>
                </c:pt>
                <c:pt idx="45">
                  <c:v>5.0734468</c:v>
                </c:pt>
                <c:pt idx="46">
                  <c:v>5.0937004</c:v>
                </c:pt>
                <c:pt idx="47">
                  <c:v>5.113953599999985</c:v>
                </c:pt>
                <c:pt idx="48">
                  <c:v>5.134206799999999</c:v>
                </c:pt>
                <c:pt idx="49">
                  <c:v>5.154459999999985</c:v>
                </c:pt>
                <c:pt idx="50">
                  <c:v>5.1747131</c:v>
                </c:pt>
                <c:pt idx="51">
                  <c:v>5.194966799999986</c:v>
                </c:pt>
                <c:pt idx="52">
                  <c:v>5.21522</c:v>
                </c:pt>
                <c:pt idx="53">
                  <c:v>5.2354732</c:v>
                </c:pt>
                <c:pt idx="54">
                  <c:v>5.2557263</c:v>
                </c:pt>
                <c:pt idx="55">
                  <c:v>5.2759795</c:v>
                </c:pt>
                <c:pt idx="56">
                  <c:v>5.2962332</c:v>
                </c:pt>
                <c:pt idx="57">
                  <c:v>5.3164864</c:v>
                </c:pt>
                <c:pt idx="58">
                  <c:v>5.3367395</c:v>
                </c:pt>
                <c:pt idx="59">
                  <c:v>5.3569927</c:v>
                </c:pt>
                <c:pt idx="60">
                  <c:v>5.3772459</c:v>
                </c:pt>
                <c:pt idx="61">
                  <c:v>5.3974996</c:v>
                </c:pt>
                <c:pt idx="62">
                  <c:v>5.4177527</c:v>
                </c:pt>
                <c:pt idx="63">
                  <c:v>5.4380059</c:v>
                </c:pt>
                <c:pt idx="64">
                  <c:v>5.4582591</c:v>
                </c:pt>
                <c:pt idx="65">
                  <c:v>5.4785128</c:v>
                </c:pt>
                <c:pt idx="66">
                  <c:v>5.4987659</c:v>
                </c:pt>
                <c:pt idx="67">
                  <c:v>5.5190191</c:v>
                </c:pt>
                <c:pt idx="68">
                  <c:v>5.5392723</c:v>
                </c:pt>
                <c:pt idx="69">
                  <c:v>5.559525499999999</c:v>
                </c:pt>
                <c:pt idx="70">
                  <c:v>5.5797791</c:v>
                </c:pt>
                <c:pt idx="71">
                  <c:v>5.6000323</c:v>
                </c:pt>
                <c:pt idx="72">
                  <c:v>5.620285499999986</c:v>
                </c:pt>
                <c:pt idx="73">
                  <c:v>5.640538699999984</c:v>
                </c:pt>
                <c:pt idx="74">
                  <c:v>5.660791899999985</c:v>
                </c:pt>
                <c:pt idx="75">
                  <c:v>5.6810455</c:v>
                </c:pt>
                <c:pt idx="76">
                  <c:v>5.7012987</c:v>
                </c:pt>
                <c:pt idx="77">
                  <c:v>5.7215519</c:v>
                </c:pt>
                <c:pt idx="78">
                  <c:v>5.7418051</c:v>
                </c:pt>
                <c:pt idx="79">
                  <c:v>5.7620583</c:v>
                </c:pt>
                <c:pt idx="80">
                  <c:v>5.7823119</c:v>
                </c:pt>
                <c:pt idx="81">
                  <c:v>5.8025651</c:v>
                </c:pt>
                <c:pt idx="82">
                  <c:v>5.822818299999979</c:v>
                </c:pt>
                <c:pt idx="83">
                  <c:v>5.8430715</c:v>
                </c:pt>
                <c:pt idx="84">
                  <c:v>5.8633251</c:v>
                </c:pt>
                <c:pt idx="85">
                  <c:v>5.8835783</c:v>
                </c:pt>
                <c:pt idx="86">
                  <c:v>5.9038315</c:v>
                </c:pt>
                <c:pt idx="87">
                  <c:v>5.924084699999979</c:v>
                </c:pt>
                <c:pt idx="88">
                  <c:v>5.9443378</c:v>
                </c:pt>
                <c:pt idx="89">
                  <c:v>5.964591499999996</c:v>
                </c:pt>
                <c:pt idx="90">
                  <c:v>5.9848447</c:v>
                </c:pt>
                <c:pt idx="91">
                  <c:v>6.0050979</c:v>
                </c:pt>
                <c:pt idx="92">
                  <c:v>6.025351</c:v>
                </c:pt>
                <c:pt idx="93">
                  <c:v>6.0456042</c:v>
                </c:pt>
                <c:pt idx="94">
                  <c:v>6.065857899999983</c:v>
                </c:pt>
                <c:pt idx="95">
                  <c:v>6.0861111</c:v>
                </c:pt>
                <c:pt idx="96">
                  <c:v>6.1063643</c:v>
                </c:pt>
                <c:pt idx="97">
                  <c:v>6.1266174</c:v>
                </c:pt>
                <c:pt idx="98">
                  <c:v>6.1468706</c:v>
                </c:pt>
                <c:pt idx="99">
                  <c:v>6.167124299999973</c:v>
                </c:pt>
                <c:pt idx="100">
                  <c:v>6.187377499999998</c:v>
                </c:pt>
                <c:pt idx="101">
                  <c:v>6.2076306</c:v>
                </c:pt>
                <c:pt idx="102">
                  <c:v>6.227883799999995</c:v>
                </c:pt>
                <c:pt idx="103">
                  <c:v>6.248137</c:v>
                </c:pt>
                <c:pt idx="104">
                  <c:v>6.2683907</c:v>
                </c:pt>
                <c:pt idx="105">
                  <c:v>6.2886438</c:v>
                </c:pt>
                <c:pt idx="106">
                  <c:v>6.308897</c:v>
                </c:pt>
                <c:pt idx="107">
                  <c:v>6.329150199999995</c:v>
                </c:pt>
                <c:pt idx="108">
                  <c:v>6.3494039</c:v>
                </c:pt>
                <c:pt idx="109">
                  <c:v>6.369657</c:v>
                </c:pt>
                <c:pt idx="110">
                  <c:v>6.389910199999996</c:v>
                </c:pt>
                <c:pt idx="111">
                  <c:v>6.4101634</c:v>
                </c:pt>
                <c:pt idx="112">
                  <c:v>6.4304166</c:v>
                </c:pt>
                <c:pt idx="113">
                  <c:v>6.4506702</c:v>
                </c:pt>
                <c:pt idx="114">
                  <c:v>6.4709234</c:v>
                </c:pt>
                <c:pt idx="115">
                  <c:v>6.4911766</c:v>
                </c:pt>
                <c:pt idx="116">
                  <c:v>6.5114298</c:v>
                </c:pt>
                <c:pt idx="117">
                  <c:v>6.531683</c:v>
                </c:pt>
                <c:pt idx="118">
                  <c:v>6.551936599999985</c:v>
                </c:pt>
                <c:pt idx="119">
                  <c:v>6.572189799999999</c:v>
                </c:pt>
                <c:pt idx="120">
                  <c:v>6.592443</c:v>
                </c:pt>
                <c:pt idx="121">
                  <c:v>6.612696199999997</c:v>
                </c:pt>
                <c:pt idx="122">
                  <c:v>6.6329494</c:v>
                </c:pt>
                <c:pt idx="123">
                  <c:v>6.653203</c:v>
                </c:pt>
                <c:pt idx="124">
                  <c:v>6.673456199999999</c:v>
                </c:pt>
                <c:pt idx="125">
                  <c:v>6.6937094</c:v>
                </c:pt>
                <c:pt idx="126">
                  <c:v>6.7139626</c:v>
                </c:pt>
                <c:pt idx="127">
                  <c:v>6.7342157</c:v>
                </c:pt>
                <c:pt idx="128">
                  <c:v>6.7544694</c:v>
                </c:pt>
                <c:pt idx="129">
                  <c:v>6.7747226</c:v>
                </c:pt>
                <c:pt idx="130">
                  <c:v>6.794975799999984</c:v>
                </c:pt>
                <c:pt idx="131">
                  <c:v>6.8152289</c:v>
                </c:pt>
                <c:pt idx="132">
                  <c:v>6.8354826</c:v>
                </c:pt>
                <c:pt idx="133">
                  <c:v>6.855735799999986</c:v>
                </c:pt>
                <c:pt idx="134">
                  <c:v>6.875989</c:v>
                </c:pt>
                <c:pt idx="135">
                  <c:v>6.8962421</c:v>
                </c:pt>
                <c:pt idx="136">
                  <c:v>6.9164953</c:v>
                </c:pt>
                <c:pt idx="137">
                  <c:v>6.936749</c:v>
                </c:pt>
                <c:pt idx="138">
                  <c:v>6.9570022</c:v>
                </c:pt>
                <c:pt idx="139">
                  <c:v>6.9772553</c:v>
                </c:pt>
                <c:pt idx="140">
                  <c:v>6.997508499999999</c:v>
                </c:pt>
                <c:pt idx="141">
                  <c:v>7.0177617</c:v>
                </c:pt>
                <c:pt idx="142">
                  <c:v>7.0380154</c:v>
                </c:pt>
                <c:pt idx="143">
                  <c:v>7.0582685</c:v>
                </c:pt>
                <c:pt idx="144">
                  <c:v>7.0785217</c:v>
                </c:pt>
                <c:pt idx="145">
                  <c:v>7.0987749</c:v>
                </c:pt>
                <c:pt idx="146">
                  <c:v>7.1190281</c:v>
                </c:pt>
                <c:pt idx="147">
                  <c:v>7.1392817</c:v>
                </c:pt>
                <c:pt idx="148">
                  <c:v>7.159534899999976</c:v>
                </c:pt>
                <c:pt idx="149">
                  <c:v>7.1797881</c:v>
                </c:pt>
                <c:pt idx="150">
                  <c:v>7.2000413</c:v>
                </c:pt>
                <c:pt idx="151">
                  <c:v>7.220295</c:v>
                </c:pt>
                <c:pt idx="152">
                  <c:v>7.2405481</c:v>
                </c:pt>
                <c:pt idx="153">
                  <c:v>7.2608013</c:v>
                </c:pt>
                <c:pt idx="154">
                  <c:v>7.2810545</c:v>
                </c:pt>
                <c:pt idx="155">
                  <c:v>7.3013077</c:v>
                </c:pt>
                <c:pt idx="156">
                  <c:v>7.3215613</c:v>
                </c:pt>
                <c:pt idx="157">
                  <c:v>7.341814499999995</c:v>
                </c:pt>
                <c:pt idx="158">
                  <c:v>7.3620677</c:v>
                </c:pt>
                <c:pt idx="159">
                  <c:v>7.3823209</c:v>
                </c:pt>
                <c:pt idx="160">
                  <c:v>7.4025741</c:v>
                </c:pt>
                <c:pt idx="161">
                  <c:v>7.4228277</c:v>
                </c:pt>
                <c:pt idx="162">
                  <c:v>7.4430809</c:v>
                </c:pt>
                <c:pt idx="163">
                  <c:v>7.4633341</c:v>
                </c:pt>
                <c:pt idx="164">
                  <c:v>7.4835873</c:v>
                </c:pt>
                <c:pt idx="165">
                  <c:v>7.5038404</c:v>
                </c:pt>
                <c:pt idx="166">
                  <c:v>7.524094099999983</c:v>
                </c:pt>
                <c:pt idx="167">
                  <c:v>7.5443473</c:v>
                </c:pt>
                <c:pt idx="168">
                  <c:v>7.564600499999996</c:v>
                </c:pt>
                <c:pt idx="169">
                  <c:v>7.5848536</c:v>
                </c:pt>
                <c:pt idx="170">
                  <c:v>7.605106799999986</c:v>
                </c:pt>
                <c:pt idx="171">
                  <c:v>7.625360499999997</c:v>
                </c:pt>
                <c:pt idx="172">
                  <c:v>7.6456137</c:v>
                </c:pt>
                <c:pt idx="173">
                  <c:v>7.665866899999983</c:v>
                </c:pt>
                <c:pt idx="174">
                  <c:v>7.68612</c:v>
                </c:pt>
                <c:pt idx="175">
                  <c:v>7.7063737</c:v>
                </c:pt>
                <c:pt idx="176">
                  <c:v>7.7266269</c:v>
                </c:pt>
                <c:pt idx="177">
                  <c:v>7.7468801</c:v>
                </c:pt>
                <c:pt idx="178">
                  <c:v>7.767133199999995</c:v>
                </c:pt>
                <c:pt idx="179">
                  <c:v>7.7873864</c:v>
                </c:pt>
                <c:pt idx="180">
                  <c:v>7.8076401</c:v>
                </c:pt>
                <c:pt idx="181">
                  <c:v>7.827893299999985</c:v>
                </c:pt>
                <c:pt idx="182">
                  <c:v>7.8481464</c:v>
                </c:pt>
                <c:pt idx="183">
                  <c:v>7.8683996</c:v>
                </c:pt>
                <c:pt idx="184">
                  <c:v>7.8886528</c:v>
                </c:pt>
                <c:pt idx="185">
                  <c:v>7.9089065</c:v>
                </c:pt>
                <c:pt idx="186">
                  <c:v>7.9291596</c:v>
                </c:pt>
                <c:pt idx="187">
                  <c:v>7.9494128</c:v>
                </c:pt>
                <c:pt idx="188">
                  <c:v>7.969666</c:v>
                </c:pt>
                <c:pt idx="189">
                  <c:v>7.9899192</c:v>
                </c:pt>
                <c:pt idx="190">
                  <c:v>8.0101728</c:v>
                </c:pt>
                <c:pt idx="191">
                  <c:v>8.030426</c:v>
                </c:pt>
                <c:pt idx="192">
                  <c:v>8.0506792</c:v>
                </c:pt>
                <c:pt idx="193">
                  <c:v>8.0709324</c:v>
                </c:pt>
                <c:pt idx="194">
                  <c:v>8.0911856</c:v>
                </c:pt>
                <c:pt idx="195">
                  <c:v>8.1114388</c:v>
                </c:pt>
                <c:pt idx="196">
                  <c:v>8.1316919</c:v>
                </c:pt>
                <c:pt idx="197">
                  <c:v>8.1519461</c:v>
                </c:pt>
                <c:pt idx="198">
                  <c:v>8.1721992</c:v>
                </c:pt>
                <c:pt idx="199">
                  <c:v>8.1924524</c:v>
                </c:pt>
                <c:pt idx="200">
                  <c:v>8.2127056</c:v>
                </c:pt>
                <c:pt idx="201">
                  <c:v>8.232958799999998</c:v>
                </c:pt>
                <c:pt idx="202">
                  <c:v>8.253212</c:v>
                </c:pt>
                <c:pt idx="203">
                  <c:v>8.2734652</c:v>
                </c:pt>
                <c:pt idx="204">
                  <c:v>8.2937183</c:v>
                </c:pt>
                <c:pt idx="205">
                  <c:v>8.3139715</c:v>
                </c:pt>
                <c:pt idx="206">
                  <c:v>8.3342247</c:v>
                </c:pt>
                <c:pt idx="207">
                  <c:v>8.3544788</c:v>
                </c:pt>
                <c:pt idx="208">
                  <c:v>8.374732</c:v>
                </c:pt>
                <c:pt idx="209">
                  <c:v>8.3949852</c:v>
                </c:pt>
                <c:pt idx="210">
                  <c:v>8.4152384</c:v>
                </c:pt>
                <c:pt idx="211">
                  <c:v>8.4354916</c:v>
                </c:pt>
                <c:pt idx="212">
                  <c:v>8.4557447</c:v>
                </c:pt>
                <c:pt idx="213">
                  <c:v>8.4759979</c:v>
                </c:pt>
                <c:pt idx="214">
                  <c:v>8.4962511</c:v>
                </c:pt>
                <c:pt idx="215">
                  <c:v>8.5165043</c:v>
                </c:pt>
                <c:pt idx="216">
                  <c:v>8.5367584</c:v>
                </c:pt>
                <c:pt idx="217">
                  <c:v>8.5570116</c:v>
                </c:pt>
                <c:pt idx="218">
                  <c:v>8.5772648</c:v>
                </c:pt>
                <c:pt idx="219">
                  <c:v>8.597518000000001</c:v>
                </c:pt>
                <c:pt idx="220">
                  <c:v>8.617771099999997</c:v>
                </c:pt>
                <c:pt idx="221">
                  <c:v>8.638024299999997</c:v>
                </c:pt>
                <c:pt idx="222">
                  <c:v>8.658277499999998</c:v>
                </c:pt>
                <c:pt idx="223">
                  <c:v>8.6785307</c:v>
                </c:pt>
                <c:pt idx="224">
                  <c:v>8.6987839</c:v>
                </c:pt>
                <c:pt idx="225">
                  <c:v>8.7190371</c:v>
                </c:pt>
                <c:pt idx="226">
                  <c:v>8.739291199999998</c:v>
                </c:pt>
                <c:pt idx="227">
                  <c:v>8.7595444</c:v>
                </c:pt>
                <c:pt idx="228">
                  <c:v>8.7797976</c:v>
                </c:pt>
                <c:pt idx="229">
                  <c:v>8.8000507</c:v>
                </c:pt>
                <c:pt idx="230">
                  <c:v>8.820303900000001</c:v>
                </c:pt>
                <c:pt idx="231">
                  <c:v>8.8405571</c:v>
                </c:pt>
                <c:pt idx="232">
                  <c:v>8.8608103</c:v>
                </c:pt>
                <c:pt idx="233">
                  <c:v>8.8810635</c:v>
                </c:pt>
                <c:pt idx="234">
                  <c:v>8.9013166</c:v>
                </c:pt>
                <c:pt idx="235">
                  <c:v>8.9215708</c:v>
                </c:pt>
                <c:pt idx="236">
                  <c:v>8.941823999999998</c:v>
                </c:pt>
                <c:pt idx="237">
                  <c:v>8.9620771</c:v>
                </c:pt>
                <c:pt idx="238">
                  <c:v>8.9823303</c:v>
                </c:pt>
                <c:pt idx="239">
                  <c:v>9.0025835</c:v>
                </c:pt>
                <c:pt idx="240">
                  <c:v>9.0228367</c:v>
                </c:pt>
                <c:pt idx="241">
                  <c:v>9.0430899</c:v>
                </c:pt>
                <c:pt idx="242">
                  <c:v>9.063343</c:v>
                </c:pt>
                <c:pt idx="243">
                  <c:v>9.0835962</c:v>
                </c:pt>
                <c:pt idx="244">
                  <c:v>9.1038494</c:v>
                </c:pt>
                <c:pt idx="245">
                  <c:v>9.124103499999998</c:v>
                </c:pt>
                <c:pt idx="246">
                  <c:v>9.144356699999997</c:v>
                </c:pt>
                <c:pt idx="247">
                  <c:v>9.1646099</c:v>
                </c:pt>
                <c:pt idx="248">
                  <c:v>9.184863099999997</c:v>
                </c:pt>
                <c:pt idx="249">
                  <c:v>9.2051163</c:v>
                </c:pt>
                <c:pt idx="250">
                  <c:v>9.2253695</c:v>
                </c:pt>
                <c:pt idx="251">
                  <c:v>9.245622600000001</c:v>
                </c:pt>
                <c:pt idx="252">
                  <c:v>9.2658758</c:v>
                </c:pt>
                <c:pt idx="253">
                  <c:v>9.286129000000001</c:v>
                </c:pt>
                <c:pt idx="254">
                  <c:v>9.3063831</c:v>
                </c:pt>
                <c:pt idx="255">
                  <c:v>9.3266363</c:v>
                </c:pt>
                <c:pt idx="256">
                  <c:v>9.3468895</c:v>
                </c:pt>
                <c:pt idx="257">
                  <c:v>9.3671427</c:v>
                </c:pt>
                <c:pt idx="258">
                  <c:v>9.3873959</c:v>
                </c:pt>
                <c:pt idx="259">
                  <c:v>9.407649</c:v>
                </c:pt>
                <c:pt idx="260">
                  <c:v>9.4279022</c:v>
                </c:pt>
                <c:pt idx="261">
                  <c:v>9.448155399999997</c:v>
                </c:pt>
                <c:pt idx="262">
                  <c:v>9.4684086</c:v>
                </c:pt>
                <c:pt idx="263">
                  <c:v>9.4886618</c:v>
                </c:pt>
                <c:pt idx="264">
                  <c:v>9.5089159</c:v>
                </c:pt>
                <c:pt idx="265">
                  <c:v>9.529169100000001</c:v>
                </c:pt>
                <c:pt idx="266">
                  <c:v>9.5494223</c:v>
                </c:pt>
                <c:pt idx="267">
                  <c:v>9.5696754</c:v>
                </c:pt>
                <c:pt idx="268">
                  <c:v>9.5899286</c:v>
                </c:pt>
                <c:pt idx="269">
                  <c:v>9.6101818</c:v>
                </c:pt>
                <c:pt idx="270">
                  <c:v>9.630435</c:v>
                </c:pt>
                <c:pt idx="271">
                  <c:v>9.6506882</c:v>
                </c:pt>
                <c:pt idx="272">
                  <c:v>9.6709414</c:v>
                </c:pt>
                <c:pt idx="273">
                  <c:v>9.6911945</c:v>
                </c:pt>
                <c:pt idx="274">
                  <c:v>9.7114487</c:v>
                </c:pt>
                <c:pt idx="275">
                  <c:v>9.731701899999997</c:v>
                </c:pt>
                <c:pt idx="276">
                  <c:v>9.751955000000001</c:v>
                </c:pt>
                <c:pt idx="277">
                  <c:v>9.7722082</c:v>
                </c:pt>
                <c:pt idx="278">
                  <c:v>9.7924614</c:v>
                </c:pt>
                <c:pt idx="279">
                  <c:v>9.8127146</c:v>
                </c:pt>
                <c:pt idx="280">
                  <c:v>9.8329678</c:v>
                </c:pt>
                <c:pt idx="281">
                  <c:v>9.8532209</c:v>
                </c:pt>
                <c:pt idx="282">
                  <c:v>9.8734741</c:v>
                </c:pt>
                <c:pt idx="283">
                  <c:v>9.8937283</c:v>
                </c:pt>
                <c:pt idx="284">
                  <c:v>9.913981400000001</c:v>
                </c:pt>
                <c:pt idx="285">
                  <c:v>9.9342346</c:v>
                </c:pt>
                <c:pt idx="286">
                  <c:v>9.9544878</c:v>
                </c:pt>
                <c:pt idx="287">
                  <c:v>9.974741</c:v>
                </c:pt>
                <c:pt idx="288">
                  <c:v>9.9949942</c:v>
                </c:pt>
                <c:pt idx="289">
                  <c:v>10.015247</c:v>
                </c:pt>
                <c:pt idx="290">
                  <c:v>10.035501</c:v>
                </c:pt>
                <c:pt idx="291">
                  <c:v>10.055754</c:v>
                </c:pt>
                <c:pt idx="292">
                  <c:v>10.076007</c:v>
                </c:pt>
                <c:pt idx="293">
                  <c:v>10.096261</c:v>
                </c:pt>
                <c:pt idx="294">
                  <c:v>10.116514</c:v>
                </c:pt>
                <c:pt idx="295">
                  <c:v>10.136767</c:v>
                </c:pt>
                <c:pt idx="296">
                  <c:v>10.157021</c:v>
                </c:pt>
                <c:pt idx="297">
                  <c:v>10.177274</c:v>
                </c:pt>
                <c:pt idx="298">
                  <c:v>10.197527</c:v>
                </c:pt>
                <c:pt idx="299">
                  <c:v>10.21778</c:v>
                </c:pt>
                <c:pt idx="300">
                  <c:v>10.238033</c:v>
                </c:pt>
                <c:pt idx="301">
                  <c:v>10.258286</c:v>
                </c:pt>
                <c:pt idx="302">
                  <c:v>10.278541</c:v>
                </c:pt>
                <c:pt idx="303">
                  <c:v>10.298794</c:v>
                </c:pt>
                <c:pt idx="304">
                  <c:v>10.319047</c:v>
                </c:pt>
                <c:pt idx="305">
                  <c:v>10.3393</c:v>
                </c:pt>
                <c:pt idx="306">
                  <c:v>10.359553</c:v>
                </c:pt>
                <c:pt idx="307">
                  <c:v>10.379807</c:v>
                </c:pt>
                <c:pt idx="308">
                  <c:v>10.40006</c:v>
                </c:pt>
                <c:pt idx="309">
                  <c:v>10.420313</c:v>
                </c:pt>
                <c:pt idx="310">
                  <c:v>10.440566</c:v>
                </c:pt>
                <c:pt idx="311">
                  <c:v>10.460819</c:v>
                </c:pt>
                <c:pt idx="312">
                  <c:v>10.481073</c:v>
                </c:pt>
                <c:pt idx="313">
                  <c:v>10.501327</c:v>
                </c:pt>
                <c:pt idx="314">
                  <c:v>10.52158</c:v>
                </c:pt>
                <c:pt idx="315">
                  <c:v>10.541833</c:v>
                </c:pt>
                <c:pt idx="316">
                  <c:v>10.562086</c:v>
                </c:pt>
                <c:pt idx="317">
                  <c:v>10.582339</c:v>
                </c:pt>
                <c:pt idx="318">
                  <c:v>10.602592</c:v>
                </c:pt>
                <c:pt idx="319">
                  <c:v>10.622846</c:v>
                </c:pt>
                <c:pt idx="320">
                  <c:v>10.643099</c:v>
                </c:pt>
                <c:pt idx="321">
                  <c:v>10.663353</c:v>
                </c:pt>
                <c:pt idx="322">
                  <c:v>10.683606</c:v>
                </c:pt>
                <c:pt idx="323">
                  <c:v>10.703859</c:v>
                </c:pt>
                <c:pt idx="324">
                  <c:v>10.724113</c:v>
                </c:pt>
                <c:pt idx="325">
                  <c:v>10.744366</c:v>
                </c:pt>
                <c:pt idx="326">
                  <c:v>10.764619</c:v>
                </c:pt>
                <c:pt idx="327">
                  <c:v>10.784872</c:v>
                </c:pt>
                <c:pt idx="328">
                  <c:v>10.805125</c:v>
                </c:pt>
                <c:pt idx="329">
                  <c:v>10.825378</c:v>
                </c:pt>
                <c:pt idx="330">
                  <c:v>10.845632</c:v>
                </c:pt>
                <c:pt idx="331">
                  <c:v>10.865886</c:v>
                </c:pt>
                <c:pt idx="332">
                  <c:v>10.886139</c:v>
                </c:pt>
                <c:pt idx="333">
                  <c:v>10.906392</c:v>
                </c:pt>
                <c:pt idx="334">
                  <c:v>10.926645</c:v>
                </c:pt>
                <c:pt idx="335">
                  <c:v>10.946898</c:v>
                </c:pt>
                <c:pt idx="336">
                  <c:v>10.967152</c:v>
                </c:pt>
                <c:pt idx="337">
                  <c:v>10.987405</c:v>
                </c:pt>
                <c:pt idx="338">
                  <c:v>11.007658</c:v>
                </c:pt>
                <c:pt idx="339">
                  <c:v>11.027911</c:v>
                </c:pt>
                <c:pt idx="340">
                  <c:v>11.048165</c:v>
                </c:pt>
                <c:pt idx="341">
                  <c:v>11.068419</c:v>
                </c:pt>
                <c:pt idx="342">
                  <c:v>11.088672</c:v>
                </c:pt>
                <c:pt idx="343">
                  <c:v>11.108925</c:v>
                </c:pt>
                <c:pt idx="344">
                  <c:v>11.129178</c:v>
                </c:pt>
                <c:pt idx="345">
                  <c:v>11.149431</c:v>
                </c:pt>
                <c:pt idx="346">
                  <c:v>11.169684</c:v>
                </c:pt>
                <c:pt idx="347">
                  <c:v>11.189938</c:v>
                </c:pt>
                <c:pt idx="348">
                  <c:v>11.210191</c:v>
                </c:pt>
                <c:pt idx="349">
                  <c:v>11.230444</c:v>
                </c:pt>
                <c:pt idx="350">
                  <c:v>11.250698</c:v>
                </c:pt>
                <c:pt idx="351">
                  <c:v>11.270951</c:v>
                </c:pt>
                <c:pt idx="352">
                  <c:v>11.291204</c:v>
                </c:pt>
                <c:pt idx="353">
                  <c:v>11.311458</c:v>
                </c:pt>
                <c:pt idx="354">
                  <c:v>11.331711</c:v>
                </c:pt>
                <c:pt idx="355">
                  <c:v>11.351964</c:v>
                </c:pt>
                <c:pt idx="356">
                  <c:v>11.372217</c:v>
                </c:pt>
                <c:pt idx="357">
                  <c:v>11.39247</c:v>
                </c:pt>
                <c:pt idx="358">
                  <c:v>11.412724</c:v>
                </c:pt>
                <c:pt idx="359">
                  <c:v>11.432977</c:v>
                </c:pt>
                <c:pt idx="360">
                  <c:v>11.453231</c:v>
                </c:pt>
                <c:pt idx="361">
                  <c:v>11.473484</c:v>
                </c:pt>
                <c:pt idx="362">
                  <c:v>11.493737</c:v>
                </c:pt>
                <c:pt idx="363">
                  <c:v>11.51399</c:v>
                </c:pt>
                <c:pt idx="364">
                  <c:v>11.534244</c:v>
                </c:pt>
                <c:pt idx="365">
                  <c:v>11.554497</c:v>
                </c:pt>
                <c:pt idx="366">
                  <c:v>11.57475</c:v>
                </c:pt>
                <c:pt idx="367">
                  <c:v>11.595003</c:v>
                </c:pt>
                <c:pt idx="368">
                  <c:v>11.615256</c:v>
                </c:pt>
                <c:pt idx="369">
                  <c:v>11.63551</c:v>
                </c:pt>
                <c:pt idx="370">
                  <c:v>11.655764</c:v>
                </c:pt>
                <c:pt idx="371">
                  <c:v>11.676017</c:v>
                </c:pt>
                <c:pt idx="372">
                  <c:v>11.69627</c:v>
                </c:pt>
                <c:pt idx="373">
                  <c:v>11.716523</c:v>
                </c:pt>
                <c:pt idx="374">
                  <c:v>11.736776</c:v>
                </c:pt>
                <c:pt idx="375">
                  <c:v>11.75703</c:v>
                </c:pt>
                <c:pt idx="376">
                  <c:v>11.777283</c:v>
                </c:pt>
                <c:pt idx="377">
                  <c:v>11.797536</c:v>
                </c:pt>
                <c:pt idx="378">
                  <c:v>11.817789</c:v>
                </c:pt>
                <c:pt idx="379">
                  <c:v>11.838043</c:v>
                </c:pt>
                <c:pt idx="380">
                  <c:v>11.858296</c:v>
                </c:pt>
                <c:pt idx="381">
                  <c:v>11.87855</c:v>
                </c:pt>
                <c:pt idx="382">
                  <c:v>11.898803</c:v>
                </c:pt>
                <c:pt idx="383">
                  <c:v>11.919056</c:v>
                </c:pt>
                <c:pt idx="384">
                  <c:v>11.939309</c:v>
                </c:pt>
                <c:pt idx="385">
                  <c:v>11.959562</c:v>
                </c:pt>
                <c:pt idx="386">
                  <c:v>11.979815</c:v>
                </c:pt>
                <c:pt idx="387">
                  <c:v>12.000069</c:v>
                </c:pt>
                <c:pt idx="388">
                  <c:v>12.020323</c:v>
                </c:pt>
                <c:pt idx="389">
                  <c:v>12.040576</c:v>
                </c:pt>
                <c:pt idx="390">
                  <c:v>12.060829</c:v>
                </c:pt>
                <c:pt idx="391">
                  <c:v>12.081082</c:v>
                </c:pt>
                <c:pt idx="392">
                  <c:v>12.101336</c:v>
                </c:pt>
                <c:pt idx="393">
                  <c:v>12.121589</c:v>
                </c:pt>
                <c:pt idx="394">
                  <c:v>12.141842</c:v>
                </c:pt>
                <c:pt idx="395">
                  <c:v>12.162095</c:v>
                </c:pt>
                <c:pt idx="396">
                  <c:v>12.182348</c:v>
                </c:pt>
                <c:pt idx="397">
                  <c:v>12.202601</c:v>
                </c:pt>
                <c:pt idx="398">
                  <c:v>12.222856</c:v>
                </c:pt>
                <c:pt idx="399">
                  <c:v>12.243109</c:v>
                </c:pt>
                <c:pt idx="400">
                  <c:v>12.263362</c:v>
                </c:pt>
                <c:pt idx="401">
                  <c:v>12.283615</c:v>
                </c:pt>
                <c:pt idx="402">
                  <c:v>12.303868</c:v>
                </c:pt>
                <c:pt idx="403">
                  <c:v>12.324121</c:v>
                </c:pt>
                <c:pt idx="404">
                  <c:v>12.344375</c:v>
                </c:pt>
                <c:pt idx="405">
                  <c:v>12.364628</c:v>
                </c:pt>
                <c:pt idx="406">
                  <c:v>12.384881</c:v>
                </c:pt>
                <c:pt idx="407">
                  <c:v>12.405135</c:v>
                </c:pt>
                <c:pt idx="408">
                  <c:v>12.425388</c:v>
                </c:pt>
                <c:pt idx="409">
                  <c:v>12.445642</c:v>
                </c:pt>
                <c:pt idx="410">
                  <c:v>12.465895</c:v>
                </c:pt>
                <c:pt idx="411">
                  <c:v>12.486148</c:v>
                </c:pt>
                <c:pt idx="412">
                  <c:v>12.506401</c:v>
                </c:pt>
                <c:pt idx="413">
                  <c:v>12.526654</c:v>
                </c:pt>
                <c:pt idx="414">
                  <c:v>12.546907</c:v>
                </c:pt>
                <c:pt idx="415">
                  <c:v>12.567161</c:v>
                </c:pt>
                <c:pt idx="416">
                  <c:v>12.587414</c:v>
                </c:pt>
                <c:pt idx="417">
                  <c:v>12.607668</c:v>
                </c:pt>
                <c:pt idx="418">
                  <c:v>12.627921</c:v>
                </c:pt>
                <c:pt idx="419">
                  <c:v>12.648174</c:v>
                </c:pt>
                <c:pt idx="420">
                  <c:v>12.668427</c:v>
                </c:pt>
                <c:pt idx="421">
                  <c:v>12.688681</c:v>
                </c:pt>
                <c:pt idx="422">
                  <c:v>12.708934</c:v>
                </c:pt>
                <c:pt idx="423">
                  <c:v>12.729187</c:v>
                </c:pt>
                <c:pt idx="424">
                  <c:v>12.74944</c:v>
                </c:pt>
                <c:pt idx="425">
                  <c:v>12.769693</c:v>
                </c:pt>
                <c:pt idx="426">
                  <c:v>12.789947</c:v>
                </c:pt>
                <c:pt idx="427">
                  <c:v>12.810201</c:v>
                </c:pt>
                <c:pt idx="428">
                  <c:v>12.830454</c:v>
                </c:pt>
                <c:pt idx="429">
                  <c:v>12.850707</c:v>
                </c:pt>
                <c:pt idx="430">
                  <c:v>12.87096</c:v>
                </c:pt>
                <c:pt idx="431">
                  <c:v>12.891213</c:v>
                </c:pt>
                <c:pt idx="432">
                  <c:v>12.911467</c:v>
                </c:pt>
                <c:pt idx="433">
                  <c:v>12.93172</c:v>
                </c:pt>
                <c:pt idx="434">
                  <c:v>12.951973</c:v>
                </c:pt>
                <c:pt idx="435">
                  <c:v>12.972226</c:v>
                </c:pt>
                <c:pt idx="436">
                  <c:v>12.99248</c:v>
                </c:pt>
                <c:pt idx="437">
                  <c:v>13.012733</c:v>
                </c:pt>
                <c:pt idx="438">
                  <c:v>13.032987</c:v>
                </c:pt>
                <c:pt idx="439">
                  <c:v>13.05324</c:v>
                </c:pt>
                <c:pt idx="440">
                  <c:v>13.073493</c:v>
                </c:pt>
                <c:pt idx="441">
                  <c:v>13.093746</c:v>
                </c:pt>
                <c:pt idx="442">
                  <c:v>13.113999</c:v>
                </c:pt>
                <c:pt idx="443">
                  <c:v>13.134253</c:v>
                </c:pt>
                <c:pt idx="444">
                  <c:v>13.154506</c:v>
                </c:pt>
                <c:pt idx="445">
                  <c:v>13.174759</c:v>
                </c:pt>
                <c:pt idx="446">
                  <c:v>13.195013</c:v>
                </c:pt>
                <c:pt idx="447">
                  <c:v>13.215266</c:v>
                </c:pt>
                <c:pt idx="448">
                  <c:v>13.235519</c:v>
                </c:pt>
                <c:pt idx="449">
                  <c:v>13.255773</c:v>
                </c:pt>
                <c:pt idx="450">
                  <c:v>13.276026</c:v>
                </c:pt>
                <c:pt idx="451">
                  <c:v>13.296279</c:v>
                </c:pt>
                <c:pt idx="452">
                  <c:v>13.316532</c:v>
                </c:pt>
                <c:pt idx="453">
                  <c:v>13.336785</c:v>
                </c:pt>
                <c:pt idx="454">
                  <c:v>13.357038</c:v>
                </c:pt>
                <c:pt idx="455">
                  <c:v>13.377293</c:v>
                </c:pt>
                <c:pt idx="456">
                  <c:v>13.397546</c:v>
                </c:pt>
                <c:pt idx="457">
                  <c:v>13.417799</c:v>
                </c:pt>
                <c:pt idx="458">
                  <c:v>13.438052</c:v>
                </c:pt>
                <c:pt idx="459">
                  <c:v>13.458305</c:v>
                </c:pt>
                <c:pt idx="460">
                  <c:v>13.478559</c:v>
                </c:pt>
                <c:pt idx="461">
                  <c:v>13.498812</c:v>
                </c:pt>
                <c:pt idx="462">
                  <c:v>13.519065</c:v>
                </c:pt>
                <c:pt idx="463">
                  <c:v>13.539318</c:v>
                </c:pt>
                <c:pt idx="464">
                  <c:v>13.559571</c:v>
                </c:pt>
                <c:pt idx="465">
                  <c:v>13.579825</c:v>
                </c:pt>
                <c:pt idx="466">
                  <c:v>13.600079</c:v>
                </c:pt>
                <c:pt idx="467">
                  <c:v>13.620332</c:v>
                </c:pt>
                <c:pt idx="468">
                  <c:v>13.640585</c:v>
                </c:pt>
                <c:pt idx="469">
                  <c:v>13.660838</c:v>
                </c:pt>
                <c:pt idx="470">
                  <c:v>13.681091</c:v>
                </c:pt>
                <c:pt idx="471">
                  <c:v>13.701344</c:v>
                </c:pt>
                <c:pt idx="472">
                  <c:v>13.721598</c:v>
                </c:pt>
                <c:pt idx="473">
                  <c:v>13.741851</c:v>
                </c:pt>
                <c:pt idx="474">
                  <c:v>13.762105</c:v>
                </c:pt>
                <c:pt idx="475">
                  <c:v>13.782358</c:v>
                </c:pt>
                <c:pt idx="476">
                  <c:v>13.802611</c:v>
                </c:pt>
                <c:pt idx="477">
                  <c:v>13.822865</c:v>
                </c:pt>
                <c:pt idx="478">
                  <c:v>13.843118</c:v>
                </c:pt>
                <c:pt idx="479">
                  <c:v>13.863371</c:v>
                </c:pt>
                <c:pt idx="480">
                  <c:v>13.883624</c:v>
                </c:pt>
                <c:pt idx="481">
                  <c:v>13.903877</c:v>
                </c:pt>
                <c:pt idx="482">
                  <c:v>13.92413</c:v>
                </c:pt>
                <c:pt idx="483">
                  <c:v>13.944384</c:v>
                </c:pt>
                <c:pt idx="484">
                  <c:v>13.964638</c:v>
                </c:pt>
                <c:pt idx="485">
                  <c:v>13.984891</c:v>
                </c:pt>
                <c:pt idx="486">
                  <c:v>14.005144</c:v>
                </c:pt>
                <c:pt idx="487">
                  <c:v>14.025397</c:v>
                </c:pt>
                <c:pt idx="488">
                  <c:v>14.04565</c:v>
                </c:pt>
                <c:pt idx="489">
                  <c:v>14.065904</c:v>
                </c:pt>
                <c:pt idx="490">
                  <c:v>14.086157</c:v>
                </c:pt>
                <c:pt idx="491">
                  <c:v>14.10641</c:v>
                </c:pt>
                <c:pt idx="492">
                  <c:v>14.126663</c:v>
                </c:pt>
                <c:pt idx="493">
                  <c:v>14.146916</c:v>
                </c:pt>
                <c:pt idx="494">
                  <c:v>14.167171</c:v>
                </c:pt>
                <c:pt idx="495">
                  <c:v>14.187424</c:v>
                </c:pt>
                <c:pt idx="496">
                  <c:v>14.207677</c:v>
                </c:pt>
                <c:pt idx="497">
                  <c:v>14.22793</c:v>
                </c:pt>
                <c:pt idx="498">
                  <c:v>14.248183</c:v>
                </c:pt>
                <c:pt idx="499">
                  <c:v>14.268436</c:v>
                </c:pt>
                <c:pt idx="500">
                  <c:v>14.28869</c:v>
                </c:pt>
                <c:pt idx="501">
                  <c:v>14.308943</c:v>
                </c:pt>
                <c:pt idx="502">
                  <c:v>14.329196</c:v>
                </c:pt>
                <c:pt idx="503">
                  <c:v>14.34945</c:v>
                </c:pt>
                <c:pt idx="504">
                  <c:v>14.369703</c:v>
                </c:pt>
                <c:pt idx="505">
                  <c:v>14.389956</c:v>
                </c:pt>
                <c:pt idx="506">
                  <c:v>14.41021</c:v>
                </c:pt>
                <c:pt idx="507">
                  <c:v>14.430463</c:v>
                </c:pt>
                <c:pt idx="508">
                  <c:v>14.450716</c:v>
                </c:pt>
                <c:pt idx="509">
                  <c:v>14.470969</c:v>
                </c:pt>
                <c:pt idx="510">
                  <c:v>14.491222</c:v>
                </c:pt>
                <c:pt idx="511">
                  <c:v>14.511476</c:v>
                </c:pt>
                <c:pt idx="512">
                  <c:v>14.531729</c:v>
                </c:pt>
                <c:pt idx="513">
                  <c:v>14.551983</c:v>
                </c:pt>
                <c:pt idx="514">
                  <c:v>14.572236</c:v>
                </c:pt>
                <c:pt idx="515">
                  <c:v>14.592489</c:v>
                </c:pt>
                <c:pt idx="516">
                  <c:v>14.612742</c:v>
                </c:pt>
                <c:pt idx="517">
                  <c:v>14.632996</c:v>
                </c:pt>
                <c:pt idx="518">
                  <c:v>14.653249</c:v>
                </c:pt>
                <c:pt idx="519">
                  <c:v>14.673502</c:v>
                </c:pt>
                <c:pt idx="520">
                  <c:v>14.693755</c:v>
                </c:pt>
                <c:pt idx="521">
                  <c:v>14.714008</c:v>
                </c:pt>
                <c:pt idx="522">
                  <c:v>14.734262</c:v>
                </c:pt>
                <c:pt idx="523">
                  <c:v>14.754516</c:v>
                </c:pt>
                <c:pt idx="524">
                  <c:v>14.774769</c:v>
                </c:pt>
                <c:pt idx="525">
                  <c:v>14.795022</c:v>
                </c:pt>
                <c:pt idx="526">
                  <c:v>14.815275</c:v>
                </c:pt>
                <c:pt idx="527">
                  <c:v>14.835528</c:v>
                </c:pt>
                <c:pt idx="528">
                  <c:v>14.855782</c:v>
                </c:pt>
                <c:pt idx="529">
                  <c:v>14.876035</c:v>
                </c:pt>
                <c:pt idx="530">
                  <c:v>14.896288</c:v>
                </c:pt>
                <c:pt idx="531">
                  <c:v>14.916541</c:v>
                </c:pt>
                <c:pt idx="532">
                  <c:v>14.936795</c:v>
                </c:pt>
                <c:pt idx="533">
                  <c:v>14.957048</c:v>
                </c:pt>
                <c:pt idx="534">
                  <c:v>14.977302</c:v>
                </c:pt>
                <c:pt idx="535">
                  <c:v>14.997555</c:v>
                </c:pt>
                <c:pt idx="536">
                  <c:v>15.017808</c:v>
                </c:pt>
                <c:pt idx="537">
                  <c:v>15.038061</c:v>
                </c:pt>
                <c:pt idx="538">
                  <c:v>15.058314</c:v>
                </c:pt>
                <c:pt idx="539">
                  <c:v>15.078568</c:v>
                </c:pt>
                <c:pt idx="540">
                  <c:v>15.098821</c:v>
                </c:pt>
                <c:pt idx="541">
                  <c:v>15.119075</c:v>
                </c:pt>
                <c:pt idx="542">
                  <c:v>15.139328</c:v>
                </c:pt>
                <c:pt idx="543">
                  <c:v>15.159581</c:v>
                </c:pt>
                <c:pt idx="544">
                  <c:v>15.179834</c:v>
                </c:pt>
                <c:pt idx="545">
                  <c:v>15.200088</c:v>
                </c:pt>
                <c:pt idx="546">
                  <c:v>15.220341</c:v>
                </c:pt>
                <c:pt idx="547">
                  <c:v>15.240594</c:v>
                </c:pt>
                <c:pt idx="548">
                  <c:v>15.260847</c:v>
                </c:pt>
                <c:pt idx="549">
                  <c:v>15.2811</c:v>
                </c:pt>
                <c:pt idx="550">
                  <c:v>15.301353</c:v>
                </c:pt>
                <c:pt idx="551">
                  <c:v>15.321608</c:v>
                </c:pt>
                <c:pt idx="552">
                  <c:v>15.341861</c:v>
                </c:pt>
                <c:pt idx="553">
                  <c:v>15.362114</c:v>
                </c:pt>
                <c:pt idx="554">
                  <c:v>15.382367</c:v>
                </c:pt>
                <c:pt idx="555">
                  <c:v>15.40262</c:v>
                </c:pt>
                <c:pt idx="556">
                  <c:v>15.422873</c:v>
                </c:pt>
                <c:pt idx="557">
                  <c:v>15.443127</c:v>
                </c:pt>
                <c:pt idx="558">
                  <c:v>15.46338</c:v>
                </c:pt>
                <c:pt idx="559">
                  <c:v>15.483633</c:v>
                </c:pt>
                <c:pt idx="560">
                  <c:v>15.503886</c:v>
                </c:pt>
                <c:pt idx="561">
                  <c:v>15.52414</c:v>
                </c:pt>
                <c:pt idx="562">
                  <c:v>15.544394</c:v>
                </c:pt>
                <c:pt idx="563">
                  <c:v>15.564647</c:v>
                </c:pt>
                <c:pt idx="564">
                  <c:v>15.5849</c:v>
                </c:pt>
                <c:pt idx="565">
                  <c:v>15.605153</c:v>
                </c:pt>
                <c:pt idx="566">
                  <c:v>15.625406</c:v>
                </c:pt>
                <c:pt idx="567">
                  <c:v>15.645659</c:v>
                </c:pt>
                <c:pt idx="568">
                  <c:v>15.665913</c:v>
                </c:pt>
                <c:pt idx="569">
                  <c:v>15.686166</c:v>
                </c:pt>
                <c:pt idx="570">
                  <c:v>15.70642</c:v>
                </c:pt>
                <c:pt idx="571">
                  <c:v>15.726673</c:v>
                </c:pt>
                <c:pt idx="572">
                  <c:v>15.746926</c:v>
                </c:pt>
                <c:pt idx="573">
                  <c:v>15.767179</c:v>
                </c:pt>
                <c:pt idx="574">
                  <c:v>15.787433</c:v>
                </c:pt>
                <c:pt idx="575">
                  <c:v>15.807686</c:v>
                </c:pt>
                <c:pt idx="576">
                  <c:v>15.827939</c:v>
                </c:pt>
                <c:pt idx="577">
                  <c:v>15.848192</c:v>
                </c:pt>
                <c:pt idx="578">
                  <c:v>15.868445</c:v>
                </c:pt>
                <c:pt idx="579">
                  <c:v>15.888699</c:v>
                </c:pt>
                <c:pt idx="580">
                  <c:v>15.908953</c:v>
                </c:pt>
                <c:pt idx="581">
                  <c:v>15.929206</c:v>
                </c:pt>
                <c:pt idx="582">
                  <c:v>15.949459</c:v>
                </c:pt>
                <c:pt idx="583">
                  <c:v>15.969712</c:v>
                </c:pt>
                <c:pt idx="584">
                  <c:v>15.989965</c:v>
                </c:pt>
                <c:pt idx="585">
                  <c:v>16.01022</c:v>
                </c:pt>
                <c:pt idx="586">
                  <c:v>16.030472</c:v>
                </c:pt>
                <c:pt idx="587">
                  <c:v>16.050726</c:v>
                </c:pt>
                <c:pt idx="588">
                  <c:v>16.070978</c:v>
                </c:pt>
                <c:pt idx="589">
                  <c:v>16.091232</c:v>
                </c:pt>
                <c:pt idx="590">
                  <c:v>16.111485</c:v>
                </c:pt>
                <c:pt idx="591">
                  <c:v>16.131739</c:v>
                </c:pt>
                <c:pt idx="592">
                  <c:v>16.151991</c:v>
                </c:pt>
                <c:pt idx="593">
                  <c:v>16.172245</c:v>
                </c:pt>
                <c:pt idx="594">
                  <c:v>16.192499</c:v>
                </c:pt>
                <c:pt idx="595">
                  <c:v>16.212751</c:v>
                </c:pt>
                <c:pt idx="596">
                  <c:v>16.233006</c:v>
                </c:pt>
                <c:pt idx="597">
                  <c:v>16.253258</c:v>
                </c:pt>
                <c:pt idx="598">
                  <c:v>16.273512</c:v>
                </c:pt>
                <c:pt idx="599">
                  <c:v>16.293764</c:v>
                </c:pt>
                <c:pt idx="600">
                  <c:v>16.314018</c:v>
                </c:pt>
                <c:pt idx="601">
                  <c:v>16.33427</c:v>
                </c:pt>
                <c:pt idx="602">
                  <c:v>16.354525</c:v>
                </c:pt>
                <c:pt idx="603">
                  <c:v>16.374777</c:v>
                </c:pt>
                <c:pt idx="604">
                  <c:v>16.395031</c:v>
                </c:pt>
                <c:pt idx="605">
                  <c:v>16.415285</c:v>
                </c:pt>
                <c:pt idx="606">
                  <c:v>16.435537</c:v>
                </c:pt>
                <c:pt idx="607">
                  <c:v>16.455791</c:v>
                </c:pt>
                <c:pt idx="608">
                  <c:v>16.476044</c:v>
                </c:pt>
                <c:pt idx="609">
                  <c:v>16.496298</c:v>
                </c:pt>
                <c:pt idx="610">
                  <c:v>16.51655</c:v>
                </c:pt>
                <c:pt idx="611">
                  <c:v>16.536804</c:v>
                </c:pt>
                <c:pt idx="612">
                  <c:v>16.557056</c:v>
                </c:pt>
                <c:pt idx="613">
                  <c:v>16.577311</c:v>
                </c:pt>
                <c:pt idx="614">
                  <c:v>16.597565</c:v>
                </c:pt>
                <c:pt idx="615">
                  <c:v>16.617817</c:v>
                </c:pt>
                <c:pt idx="616">
                  <c:v>16.638071</c:v>
                </c:pt>
                <c:pt idx="617">
                  <c:v>16.658323</c:v>
                </c:pt>
                <c:pt idx="618">
                  <c:v>16.678577</c:v>
                </c:pt>
                <c:pt idx="619">
                  <c:v>16.69883</c:v>
                </c:pt>
                <c:pt idx="620">
                  <c:v>16.719084</c:v>
                </c:pt>
                <c:pt idx="621">
                  <c:v>16.739336</c:v>
                </c:pt>
                <c:pt idx="622">
                  <c:v>16.75959</c:v>
                </c:pt>
                <c:pt idx="623">
                  <c:v>16.779844</c:v>
                </c:pt>
                <c:pt idx="624">
                  <c:v>16.800097</c:v>
                </c:pt>
                <c:pt idx="625">
                  <c:v>16.820351</c:v>
                </c:pt>
                <c:pt idx="626">
                  <c:v>16.840603</c:v>
                </c:pt>
                <c:pt idx="627">
                  <c:v>16.860857</c:v>
                </c:pt>
                <c:pt idx="628">
                  <c:v>16.881109</c:v>
                </c:pt>
                <c:pt idx="629">
                  <c:v>16.901363</c:v>
                </c:pt>
                <c:pt idx="630">
                  <c:v>16.921616</c:v>
                </c:pt>
                <c:pt idx="631">
                  <c:v>16.94187</c:v>
                </c:pt>
                <c:pt idx="632">
                  <c:v>16.962124</c:v>
                </c:pt>
                <c:pt idx="633">
                  <c:v>16.98237599999998</c:v>
                </c:pt>
                <c:pt idx="634">
                  <c:v>17.00263</c:v>
                </c:pt>
                <c:pt idx="635">
                  <c:v>17.022882</c:v>
                </c:pt>
                <c:pt idx="636">
                  <c:v>17.043137</c:v>
                </c:pt>
                <c:pt idx="637">
                  <c:v>17.063389</c:v>
                </c:pt>
                <c:pt idx="638">
                  <c:v>17.083643</c:v>
                </c:pt>
                <c:pt idx="639">
                  <c:v>17.103895</c:v>
                </c:pt>
                <c:pt idx="640">
                  <c:v>17.124149</c:v>
                </c:pt>
                <c:pt idx="641">
                  <c:v>17.144402</c:v>
                </c:pt>
                <c:pt idx="642">
                  <c:v>17.164656</c:v>
                </c:pt>
                <c:pt idx="643">
                  <c:v>17.18491</c:v>
                </c:pt>
                <c:pt idx="644">
                  <c:v>17.205162</c:v>
                </c:pt>
                <c:pt idx="645">
                  <c:v>17.225416</c:v>
                </c:pt>
                <c:pt idx="646">
                  <c:v>17.245668</c:v>
                </c:pt>
                <c:pt idx="647">
                  <c:v>17.265923</c:v>
                </c:pt>
                <c:pt idx="648">
                  <c:v>17.286175</c:v>
                </c:pt>
                <c:pt idx="649">
                  <c:v>17.306429</c:v>
                </c:pt>
                <c:pt idx="650">
                  <c:v>17.326681</c:v>
                </c:pt>
                <c:pt idx="651">
                  <c:v>17.346935</c:v>
                </c:pt>
                <c:pt idx="652">
                  <c:v>17.367189</c:v>
                </c:pt>
                <c:pt idx="653">
                  <c:v>17.387442</c:v>
                </c:pt>
                <c:pt idx="654">
                  <c:v>17.407696</c:v>
                </c:pt>
                <c:pt idx="655">
                  <c:v>17.427948</c:v>
                </c:pt>
                <c:pt idx="656">
                  <c:v>17.44820199999998</c:v>
                </c:pt>
                <c:pt idx="657">
                  <c:v>17.468454</c:v>
                </c:pt>
                <c:pt idx="658">
                  <c:v>17.488708</c:v>
                </c:pt>
                <c:pt idx="659">
                  <c:v>17.508961</c:v>
                </c:pt>
                <c:pt idx="660">
                  <c:v>17.529215</c:v>
                </c:pt>
                <c:pt idx="661">
                  <c:v>17.549469</c:v>
                </c:pt>
                <c:pt idx="662">
                  <c:v>17.569721</c:v>
                </c:pt>
                <c:pt idx="663">
                  <c:v>17.589975</c:v>
                </c:pt>
                <c:pt idx="664">
                  <c:v>17.610228</c:v>
                </c:pt>
                <c:pt idx="665">
                  <c:v>17.630482</c:v>
                </c:pt>
                <c:pt idx="666">
                  <c:v>17.650734</c:v>
                </c:pt>
                <c:pt idx="667">
                  <c:v>17.670988</c:v>
                </c:pt>
                <c:pt idx="668">
                  <c:v>17.69124</c:v>
                </c:pt>
                <c:pt idx="669">
                  <c:v>17.711494</c:v>
                </c:pt>
                <c:pt idx="670">
                  <c:v>17.731747</c:v>
                </c:pt>
                <c:pt idx="671">
                  <c:v>17.752001</c:v>
                </c:pt>
                <c:pt idx="672">
                  <c:v>17.772255</c:v>
                </c:pt>
                <c:pt idx="673">
                  <c:v>17.792507</c:v>
                </c:pt>
                <c:pt idx="674">
                  <c:v>17.812761</c:v>
                </c:pt>
                <c:pt idx="675">
                  <c:v>17.833014</c:v>
                </c:pt>
                <c:pt idx="676">
                  <c:v>17.853268</c:v>
                </c:pt>
                <c:pt idx="677">
                  <c:v>17.87352</c:v>
                </c:pt>
                <c:pt idx="678">
                  <c:v>17.893774</c:v>
                </c:pt>
                <c:pt idx="679">
                  <c:v>17.914026</c:v>
                </c:pt>
                <c:pt idx="680">
                  <c:v>17.93428</c:v>
                </c:pt>
                <c:pt idx="681">
                  <c:v>17.954535</c:v>
                </c:pt>
                <c:pt idx="682">
                  <c:v>17.974787</c:v>
                </c:pt>
                <c:pt idx="683">
                  <c:v>17.995041</c:v>
                </c:pt>
                <c:pt idx="684">
                  <c:v>18.015293</c:v>
                </c:pt>
                <c:pt idx="685">
                  <c:v>18.035547</c:v>
                </c:pt>
                <c:pt idx="686">
                  <c:v>18.055799</c:v>
                </c:pt>
                <c:pt idx="687">
                  <c:v>18.076054</c:v>
                </c:pt>
                <c:pt idx="688">
                  <c:v>18.096306</c:v>
                </c:pt>
                <c:pt idx="689">
                  <c:v>18.11656</c:v>
                </c:pt>
                <c:pt idx="690">
                  <c:v>18.136814</c:v>
                </c:pt>
                <c:pt idx="691">
                  <c:v>18.157066</c:v>
                </c:pt>
                <c:pt idx="692">
                  <c:v>18.17732</c:v>
                </c:pt>
                <c:pt idx="693">
                  <c:v>18.197573</c:v>
                </c:pt>
                <c:pt idx="694">
                  <c:v>18.217827</c:v>
                </c:pt>
                <c:pt idx="695">
                  <c:v>18.238079</c:v>
                </c:pt>
                <c:pt idx="696">
                  <c:v>18.258333</c:v>
                </c:pt>
                <c:pt idx="697">
                  <c:v>18.278585</c:v>
                </c:pt>
                <c:pt idx="698">
                  <c:v>18.29884</c:v>
                </c:pt>
                <c:pt idx="699">
                  <c:v>18.319094</c:v>
                </c:pt>
                <c:pt idx="700">
                  <c:v>18.339346</c:v>
                </c:pt>
                <c:pt idx="701">
                  <c:v>18.3596</c:v>
                </c:pt>
                <c:pt idx="702">
                  <c:v>18.379852</c:v>
                </c:pt>
                <c:pt idx="703">
                  <c:v>18.400106</c:v>
                </c:pt>
                <c:pt idx="704">
                  <c:v>18.420359</c:v>
                </c:pt>
                <c:pt idx="705">
                  <c:v>18.440613</c:v>
                </c:pt>
                <c:pt idx="706">
                  <c:v>18.460865</c:v>
                </c:pt>
                <c:pt idx="707">
                  <c:v>18.481119</c:v>
                </c:pt>
                <c:pt idx="708">
                  <c:v>18.501371</c:v>
                </c:pt>
                <c:pt idx="709">
                  <c:v>18.521626</c:v>
                </c:pt>
                <c:pt idx="710">
                  <c:v>18.54188</c:v>
                </c:pt>
                <c:pt idx="711">
                  <c:v>18.56213199999998</c:v>
                </c:pt>
                <c:pt idx="712">
                  <c:v>18.582386</c:v>
                </c:pt>
                <c:pt idx="713">
                  <c:v>18.602638</c:v>
                </c:pt>
                <c:pt idx="714">
                  <c:v>18.622892</c:v>
                </c:pt>
                <c:pt idx="715">
                  <c:v>18.643145</c:v>
                </c:pt>
                <c:pt idx="716">
                  <c:v>18.663399</c:v>
                </c:pt>
                <c:pt idx="717">
                  <c:v>18.683651</c:v>
                </c:pt>
                <c:pt idx="718">
                  <c:v>18.703905</c:v>
                </c:pt>
                <c:pt idx="719">
                  <c:v>18.724159</c:v>
                </c:pt>
                <c:pt idx="720">
                  <c:v>18.744411</c:v>
                </c:pt>
                <c:pt idx="721">
                  <c:v>18.764666</c:v>
                </c:pt>
                <c:pt idx="722">
                  <c:v>18.784918</c:v>
                </c:pt>
                <c:pt idx="723">
                  <c:v>18.805172</c:v>
                </c:pt>
                <c:pt idx="724">
                  <c:v>18.825424</c:v>
                </c:pt>
                <c:pt idx="725">
                  <c:v>18.845678</c:v>
                </c:pt>
                <c:pt idx="726">
                  <c:v>18.865931</c:v>
                </c:pt>
                <c:pt idx="727">
                  <c:v>18.886185</c:v>
                </c:pt>
                <c:pt idx="728">
                  <c:v>18.906439</c:v>
                </c:pt>
                <c:pt idx="729">
                  <c:v>18.926691</c:v>
                </c:pt>
                <c:pt idx="730">
                  <c:v>18.946945</c:v>
                </c:pt>
                <c:pt idx="731">
                  <c:v>18.967197</c:v>
                </c:pt>
                <c:pt idx="732">
                  <c:v>18.987452</c:v>
                </c:pt>
                <c:pt idx="733">
                  <c:v>19.007704</c:v>
                </c:pt>
                <c:pt idx="734">
                  <c:v>19.027958</c:v>
                </c:pt>
                <c:pt idx="735">
                  <c:v>19.04821</c:v>
                </c:pt>
                <c:pt idx="736">
                  <c:v>19.068464</c:v>
                </c:pt>
                <c:pt idx="737">
                  <c:v>19.088717</c:v>
                </c:pt>
                <c:pt idx="738">
                  <c:v>19.108971</c:v>
                </c:pt>
                <c:pt idx="739">
                  <c:v>19.129225</c:v>
                </c:pt>
                <c:pt idx="740">
                  <c:v>19.149477</c:v>
                </c:pt>
                <c:pt idx="741">
                  <c:v>19.169731</c:v>
                </c:pt>
                <c:pt idx="742">
                  <c:v>19.189983</c:v>
                </c:pt>
                <c:pt idx="743">
                  <c:v>19.210238</c:v>
                </c:pt>
                <c:pt idx="744">
                  <c:v>19.23049</c:v>
                </c:pt>
                <c:pt idx="745">
                  <c:v>19.250744</c:v>
                </c:pt>
                <c:pt idx="746">
                  <c:v>19.270996</c:v>
                </c:pt>
                <c:pt idx="747">
                  <c:v>19.29125</c:v>
                </c:pt>
                <c:pt idx="748">
                  <c:v>19.311504</c:v>
                </c:pt>
                <c:pt idx="749">
                  <c:v>19.331757</c:v>
                </c:pt>
                <c:pt idx="750">
                  <c:v>19.352011</c:v>
                </c:pt>
                <c:pt idx="751">
                  <c:v>19.372263</c:v>
                </c:pt>
                <c:pt idx="752">
                  <c:v>19.392517</c:v>
                </c:pt>
                <c:pt idx="753">
                  <c:v>19.412769</c:v>
                </c:pt>
                <c:pt idx="754">
                  <c:v>19.433023</c:v>
                </c:pt>
                <c:pt idx="755">
                  <c:v>19.453276</c:v>
                </c:pt>
                <c:pt idx="756">
                  <c:v>19.47353</c:v>
                </c:pt>
                <c:pt idx="757">
                  <c:v>19.493784</c:v>
                </c:pt>
                <c:pt idx="758">
                  <c:v>19.514036</c:v>
                </c:pt>
                <c:pt idx="759">
                  <c:v>19.53429</c:v>
                </c:pt>
                <c:pt idx="760">
                  <c:v>19.554543</c:v>
                </c:pt>
                <c:pt idx="761">
                  <c:v>19.574797</c:v>
                </c:pt>
                <c:pt idx="762">
                  <c:v>19.595049</c:v>
                </c:pt>
                <c:pt idx="763">
                  <c:v>19.615303</c:v>
                </c:pt>
                <c:pt idx="764">
                  <c:v>19.635555</c:v>
                </c:pt>
                <c:pt idx="765">
                  <c:v>19.655809</c:v>
                </c:pt>
                <c:pt idx="766">
                  <c:v>19.676064</c:v>
                </c:pt>
                <c:pt idx="767">
                  <c:v>19.696316</c:v>
                </c:pt>
                <c:pt idx="768">
                  <c:v>19.71657</c:v>
                </c:pt>
                <c:pt idx="769">
                  <c:v>19.736822</c:v>
                </c:pt>
                <c:pt idx="770">
                  <c:v>19.757076</c:v>
                </c:pt>
                <c:pt idx="771">
                  <c:v>19.777328</c:v>
                </c:pt>
                <c:pt idx="772">
                  <c:v>19.797583</c:v>
                </c:pt>
                <c:pt idx="773">
                  <c:v>19.817835</c:v>
                </c:pt>
                <c:pt idx="774">
                  <c:v>19.838089</c:v>
                </c:pt>
                <c:pt idx="775">
                  <c:v>19.858341</c:v>
                </c:pt>
                <c:pt idx="776">
                  <c:v>19.878595</c:v>
                </c:pt>
                <c:pt idx="777">
                  <c:v>19.898849</c:v>
                </c:pt>
                <c:pt idx="778">
                  <c:v>19.919102</c:v>
                </c:pt>
                <c:pt idx="779">
                  <c:v>19.939356</c:v>
                </c:pt>
                <c:pt idx="780">
                  <c:v>19.959608</c:v>
                </c:pt>
                <c:pt idx="781">
                  <c:v>19.979862</c:v>
                </c:pt>
                <c:pt idx="782">
                  <c:v>20.000114</c:v>
                </c:pt>
                <c:pt idx="783">
                  <c:v>20.020369</c:v>
                </c:pt>
                <c:pt idx="784">
                  <c:v>20.040621</c:v>
                </c:pt>
                <c:pt idx="785">
                  <c:v>20.060875</c:v>
                </c:pt>
                <c:pt idx="786">
                  <c:v>20.081129</c:v>
                </c:pt>
                <c:pt idx="787">
                  <c:v>20.101381</c:v>
                </c:pt>
                <c:pt idx="788">
                  <c:v>20.121635</c:v>
                </c:pt>
                <c:pt idx="789">
                  <c:v>20.141888</c:v>
                </c:pt>
                <c:pt idx="790">
                  <c:v>20.162142</c:v>
                </c:pt>
                <c:pt idx="791">
                  <c:v>20.182394</c:v>
                </c:pt>
                <c:pt idx="792">
                  <c:v>20.202648</c:v>
                </c:pt>
                <c:pt idx="793">
                  <c:v>20.2229</c:v>
                </c:pt>
                <c:pt idx="794">
                  <c:v>20.243155</c:v>
                </c:pt>
                <c:pt idx="795">
                  <c:v>20.263409</c:v>
                </c:pt>
                <c:pt idx="796">
                  <c:v>20.283661</c:v>
                </c:pt>
                <c:pt idx="797">
                  <c:v>20.303915</c:v>
                </c:pt>
                <c:pt idx="798">
                  <c:v>20.324167</c:v>
                </c:pt>
                <c:pt idx="799">
                  <c:v>20.344421</c:v>
                </c:pt>
                <c:pt idx="800">
                  <c:v>20.364674</c:v>
                </c:pt>
                <c:pt idx="801">
                  <c:v>20.384928</c:v>
                </c:pt>
                <c:pt idx="802">
                  <c:v>20.40518</c:v>
                </c:pt>
                <c:pt idx="803">
                  <c:v>20.425434</c:v>
                </c:pt>
                <c:pt idx="804">
                  <c:v>20.44568599999998</c:v>
                </c:pt>
                <c:pt idx="805">
                  <c:v>20.46594</c:v>
                </c:pt>
                <c:pt idx="806">
                  <c:v>20.486195</c:v>
                </c:pt>
                <c:pt idx="807">
                  <c:v>20.506447</c:v>
                </c:pt>
                <c:pt idx="808">
                  <c:v>20.526701</c:v>
                </c:pt>
                <c:pt idx="809">
                  <c:v>20.546953</c:v>
                </c:pt>
                <c:pt idx="810">
                  <c:v>20.567207</c:v>
                </c:pt>
                <c:pt idx="811">
                  <c:v>20.58746</c:v>
                </c:pt>
                <c:pt idx="812">
                  <c:v>20.607714</c:v>
                </c:pt>
                <c:pt idx="813">
                  <c:v>20.627966</c:v>
                </c:pt>
                <c:pt idx="814">
                  <c:v>20.64822</c:v>
                </c:pt>
                <c:pt idx="815">
                  <c:v>20.668474</c:v>
                </c:pt>
              </c:numCache>
            </c:numRef>
          </c:xVal>
          <c:yVal>
            <c:numRef>
              <c:f>Sheet1!$G$9:$G$824</c:f>
              <c:numCache>
                <c:formatCode>General</c:formatCode>
                <c:ptCount val="816"/>
                <c:pt idx="0">
                  <c:v>1.28313161626287</c:v>
                </c:pt>
                <c:pt idx="1">
                  <c:v>3.974366314578619</c:v>
                </c:pt>
                <c:pt idx="2">
                  <c:v>5.18840150113211</c:v>
                </c:pt>
                <c:pt idx="3">
                  <c:v>6.97147386293356</c:v>
                </c:pt>
                <c:pt idx="4">
                  <c:v>10.5852147413569</c:v>
                </c:pt>
                <c:pt idx="5">
                  <c:v>14.1168150356091</c:v>
                </c:pt>
                <c:pt idx="6">
                  <c:v>17.8945038752398</c:v>
                </c:pt>
                <c:pt idx="7">
                  <c:v>20.853852970099</c:v>
                </c:pt>
                <c:pt idx="8">
                  <c:v>22.6375509339896</c:v>
                </c:pt>
                <c:pt idx="9">
                  <c:v>21.8438164120292</c:v>
                </c:pt>
                <c:pt idx="10">
                  <c:v>16.1672933855208</c:v>
                </c:pt>
                <c:pt idx="11">
                  <c:v>9.894670145904818</c:v>
                </c:pt>
                <c:pt idx="12">
                  <c:v>8.1307963596847</c:v>
                </c:pt>
                <c:pt idx="13">
                  <c:v>7.187085581089129</c:v>
                </c:pt>
                <c:pt idx="14">
                  <c:v>6.4584923023577</c:v>
                </c:pt>
                <c:pt idx="15">
                  <c:v>3.31112697970613</c:v>
                </c:pt>
                <c:pt idx="16">
                  <c:v>1.32525259176956</c:v>
                </c:pt>
                <c:pt idx="17">
                  <c:v>1.76905140502292</c:v>
                </c:pt>
                <c:pt idx="18">
                  <c:v>1.56215995629953</c:v>
                </c:pt>
                <c:pt idx="19">
                  <c:v>-0.230339178166856</c:v>
                </c:pt>
                <c:pt idx="20">
                  <c:v>-2.52652268054266</c:v>
                </c:pt>
                <c:pt idx="21">
                  <c:v>-3.31716464313985</c:v>
                </c:pt>
                <c:pt idx="22">
                  <c:v>-2.52263082871767</c:v>
                </c:pt>
                <c:pt idx="23">
                  <c:v>-2.09763907178686</c:v>
                </c:pt>
                <c:pt idx="24">
                  <c:v>0.512458662455801</c:v>
                </c:pt>
                <c:pt idx="25">
                  <c:v>1.13714313646445</c:v>
                </c:pt>
                <c:pt idx="26">
                  <c:v>0.491359833035618</c:v>
                </c:pt>
                <c:pt idx="27">
                  <c:v>-1.08218847824047</c:v>
                </c:pt>
                <c:pt idx="28">
                  <c:v>0.337246905967143</c:v>
                </c:pt>
                <c:pt idx="29">
                  <c:v>1.68447763615694</c:v>
                </c:pt>
                <c:pt idx="30">
                  <c:v>-0.126793365682282</c:v>
                </c:pt>
                <c:pt idx="31">
                  <c:v>-2.49759973040448</c:v>
                </c:pt>
                <c:pt idx="32">
                  <c:v>-1.17574126840937</c:v>
                </c:pt>
                <c:pt idx="33">
                  <c:v>1.26404708263257</c:v>
                </c:pt>
                <c:pt idx="34">
                  <c:v>1.594706910407</c:v>
                </c:pt>
                <c:pt idx="35">
                  <c:v>0.100722655817419</c:v>
                </c:pt>
                <c:pt idx="36">
                  <c:v>-0.956032149330406</c:v>
                </c:pt>
                <c:pt idx="37">
                  <c:v>-0.109469159927372</c:v>
                </c:pt>
                <c:pt idx="38">
                  <c:v>-0.36064589317138</c:v>
                </c:pt>
                <c:pt idx="39">
                  <c:v>-0.450977613225575</c:v>
                </c:pt>
                <c:pt idx="40">
                  <c:v>0.981284910355209</c:v>
                </c:pt>
                <c:pt idx="41">
                  <c:v>1.20244913281176</c:v>
                </c:pt>
                <c:pt idx="42">
                  <c:v>-0.17908805932526</c:v>
                </c:pt>
                <c:pt idx="43">
                  <c:v>0.489520623464049</c:v>
                </c:pt>
                <c:pt idx="44">
                  <c:v>0.671083598105607</c:v>
                </c:pt>
                <c:pt idx="45">
                  <c:v>0.535832742626322</c:v>
                </c:pt>
                <c:pt idx="46">
                  <c:v>-0.0408174988694689</c:v>
                </c:pt>
                <c:pt idx="47">
                  <c:v>0.264173476676209</c:v>
                </c:pt>
                <c:pt idx="48">
                  <c:v>0.0230587993199691</c:v>
                </c:pt>
                <c:pt idx="49">
                  <c:v>-1.74416340894083</c:v>
                </c:pt>
                <c:pt idx="50">
                  <c:v>-1.60090101727631</c:v>
                </c:pt>
                <c:pt idx="51">
                  <c:v>0.361026285487424</c:v>
                </c:pt>
                <c:pt idx="52">
                  <c:v>1.74005253038139</c:v>
                </c:pt>
                <c:pt idx="53">
                  <c:v>1.09605674351115</c:v>
                </c:pt>
                <c:pt idx="54">
                  <c:v>-0.816967491942441</c:v>
                </c:pt>
                <c:pt idx="55">
                  <c:v>-1.0939081800249</c:v>
                </c:pt>
                <c:pt idx="56">
                  <c:v>-0.820022758255434</c:v>
                </c:pt>
                <c:pt idx="57">
                  <c:v>-0.600466117787519</c:v>
                </c:pt>
                <c:pt idx="58">
                  <c:v>0.259921373694775</c:v>
                </c:pt>
                <c:pt idx="59">
                  <c:v>0.807845801156285</c:v>
                </c:pt>
                <c:pt idx="60">
                  <c:v>1.647993740689449</c:v>
                </c:pt>
                <c:pt idx="61">
                  <c:v>2.73789416607912</c:v>
                </c:pt>
                <c:pt idx="62">
                  <c:v>2.43654825035123</c:v>
                </c:pt>
                <c:pt idx="63">
                  <c:v>1.63087298415976</c:v>
                </c:pt>
                <c:pt idx="64">
                  <c:v>0.890280690587693</c:v>
                </c:pt>
                <c:pt idx="65">
                  <c:v>0.415039115415766</c:v>
                </c:pt>
                <c:pt idx="66">
                  <c:v>1.91342604612181</c:v>
                </c:pt>
                <c:pt idx="67">
                  <c:v>3.0735116569328</c:v>
                </c:pt>
                <c:pt idx="68">
                  <c:v>3.49346468786841</c:v>
                </c:pt>
                <c:pt idx="69">
                  <c:v>3.33122459256205</c:v>
                </c:pt>
                <c:pt idx="70">
                  <c:v>3.91871316420367</c:v>
                </c:pt>
                <c:pt idx="71">
                  <c:v>4.69189473393626</c:v>
                </c:pt>
                <c:pt idx="72">
                  <c:v>4.778445379969749</c:v>
                </c:pt>
                <c:pt idx="73">
                  <c:v>4.86192505045318</c:v>
                </c:pt>
                <c:pt idx="74">
                  <c:v>4.94362932094165</c:v>
                </c:pt>
                <c:pt idx="75">
                  <c:v>6.39844317727692</c:v>
                </c:pt>
                <c:pt idx="76">
                  <c:v>6.007330408945696</c:v>
                </c:pt>
                <c:pt idx="77">
                  <c:v>7.15267117336738</c:v>
                </c:pt>
                <c:pt idx="78">
                  <c:v>8.97617916284044</c:v>
                </c:pt>
                <c:pt idx="79">
                  <c:v>9.122388305610658</c:v>
                </c:pt>
                <c:pt idx="80">
                  <c:v>9.0170923026509</c:v>
                </c:pt>
                <c:pt idx="81">
                  <c:v>8.21123786866446</c:v>
                </c:pt>
                <c:pt idx="82">
                  <c:v>7.90659711724553</c:v>
                </c:pt>
                <c:pt idx="83">
                  <c:v>7.722036462465104</c:v>
                </c:pt>
                <c:pt idx="84">
                  <c:v>7.422470656867264</c:v>
                </c:pt>
                <c:pt idx="85">
                  <c:v>5.8033696300304</c:v>
                </c:pt>
                <c:pt idx="86">
                  <c:v>3.5075054471557</c:v>
                </c:pt>
                <c:pt idx="87">
                  <c:v>1.23817145191969</c:v>
                </c:pt>
                <c:pt idx="88">
                  <c:v>0.112305925807052</c:v>
                </c:pt>
                <c:pt idx="89">
                  <c:v>-1.11943585554642</c:v>
                </c:pt>
                <c:pt idx="90">
                  <c:v>-0.498513036102496</c:v>
                </c:pt>
                <c:pt idx="91">
                  <c:v>0.283655189226132</c:v>
                </c:pt>
                <c:pt idx="92">
                  <c:v>-0.352799650673236</c:v>
                </c:pt>
                <c:pt idx="93">
                  <c:v>-0.54125926176089</c:v>
                </c:pt>
                <c:pt idx="94">
                  <c:v>0.810832937617161</c:v>
                </c:pt>
                <c:pt idx="95">
                  <c:v>0.160363072676042</c:v>
                </c:pt>
                <c:pt idx="96">
                  <c:v>-0.308965535662518</c:v>
                </c:pt>
                <c:pt idx="97">
                  <c:v>-0.379758745963029</c:v>
                </c:pt>
                <c:pt idx="98">
                  <c:v>-0.0940889520406367</c:v>
                </c:pt>
                <c:pt idx="99">
                  <c:v>0.0635517872664276</c:v>
                </c:pt>
                <c:pt idx="100">
                  <c:v>0.542194674904218</c:v>
                </c:pt>
                <c:pt idx="101">
                  <c:v>-0.0556000934176606</c:v>
                </c:pt>
                <c:pt idx="102">
                  <c:v>-0.20235208246584</c:v>
                </c:pt>
                <c:pt idx="103">
                  <c:v>0.1169716648737</c:v>
                </c:pt>
                <c:pt idx="104">
                  <c:v>-0.0868334504707216</c:v>
                </c:pt>
                <c:pt idx="105">
                  <c:v>-0.00872328288994062</c:v>
                </c:pt>
                <c:pt idx="106">
                  <c:v>0.559641192704835</c:v>
                </c:pt>
                <c:pt idx="107">
                  <c:v>0.295261950061827</c:v>
                </c:pt>
                <c:pt idx="108">
                  <c:v>0.323338870059483</c:v>
                </c:pt>
                <c:pt idx="109">
                  <c:v>0.0447916631681722</c:v>
                </c:pt>
                <c:pt idx="110">
                  <c:v>-0.724967321282016</c:v>
                </c:pt>
                <c:pt idx="111">
                  <c:v>-0.597476032903677</c:v>
                </c:pt>
                <c:pt idx="112">
                  <c:v>0.281199488440426</c:v>
                </c:pt>
                <c:pt idx="113">
                  <c:v>0.524614084602445</c:v>
                </c:pt>
                <c:pt idx="114">
                  <c:v>1.2380382967664</c:v>
                </c:pt>
                <c:pt idx="115">
                  <c:v>2.8584608213763</c:v>
                </c:pt>
                <c:pt idx="116">
                  <c:v>2.252893424642139</c:v>
                </c:pt>
                <c:pt idx="117">
                  <c:v>1.00137769807369</c:v>
                </c:pt>
                <c:pt idx="118">
                  <c:v>0.148861954352098</c:v>
                </c:pt>
                <c:pt idx="119">
                  <c:v>-0.36647623823652</c:v>
                </c:pt>
                <c:pt idx="120">
                  <c:v>-0.271853394723358</c:v>
                </c:pt>
                <c:pt idx="121">
                  <c:v>0.711941023338896</c:v>
                </c:pt>
                <c:pt idx="122">
                  <c:v>0.843796376484702</c:v>
                </c:pt>
                <c:pt idx="123">
                  <c:v>0.319103198294351</c:v>
                </c:pt>
                <c:pt idx="124">
                  <c:v>0.407405558102406</c:v>
                </c:pt>
                <c:pt idx="125">
                  <c:v>0.225833562674153</c:v>
                </c:pt>
                <c:pt idx="126">
                  <c:v>1.29433747469077</c:v>
                </c:pt>
                <c:pt idx="127">
                  <c:v>2.20011205772076</c:v>
                </c:pt>
                <c:pt idx="128">
                  <c:v>1.82041243417823</c:v>
                </c:pt>
                <c:pt idx="129">
                  <c:v>2.65072695564451</c:v>
                </c:pt>
                <c:pt idx="130">
                  <c:v>3.95601884499335</c:v>
                </c:pt>
                <c:pt idx="131">
                  <c:v>5.149238500148908</c:v>
                </c:pt>
                <c:pt idx="132">
                  <c:v>5.654242362147197</c:v>
                </c:pt>
                <c:pt idx="133">
                  <c:v>7.28103663586996</c:v>
                </c:pt>
                <c:pt idx="134">
                  <c:v>9.33220503579421</c:v>
                </c:pt>
                <c:pt idx="135">
                  <c:v>11.9344625523711</c:v>
                </c:pt>
                <c:pt idx="136">
                  <c:v>13.259188523807</c:v>
                </c:pt>
                <c:pt idx="137">
                  <c:v>16.3548176301993</c:v>
                </c:pt>
                <c:pt idx="138">
                  <c:v>22.3143225283861</c:v>
                </c:pt>
                <c:pt idx="139">
                  <c:v>29.4020050578246</c:v>
                </c:pt>
                <c:pt idx="140">
                  <c:v>37.9239100381993</c:v>
                </c:pt>
                <c:pt idx="141">
                  <c:v>48.239872435418</c:v>
                </c:pt>
                <c:pt idx="142">
                  <c:v>57.34404638562806</c:v>
                </c:pt>
                <c:pt idx="143">
                  <c:v>63.4330283339396</c:v>
                </c:pt>
                <c:pt idx="144">
                  <c:v>65.3137522143585</c:v>
                </c:pt>
                <c:pt idx="145">
                  <c:v>59.6857948866884</c:v>
                </c:pt>
                <c:pt idx="146">
                  <c:v>50.55925257129464</c:v>
                </c:pt>
                <c:pt idx="147">
                  <c:v>41.01470600001419</c:v>
                </c:pt>
                <c:pt idx="148">
                  <c:v>32.41818771331306</c:v>
                </c:pt>
                <c:pt idx="149">
                  <c:v>25.1739461188967</c:v>
                </c:pt>
                <c:pt idx="150">
                  <c:v>20.3392592123908</c:v>
                </c:pt>
                <c:pt idx="151">
                  <c:v>15.009633938038</c:v>
                </c:pt>
                <c:pt idx="152">
                  <c:v>11.0737800050872</c:v>
                </c:pt>
                <c:pt idx="153">
                  <c:v>8.30566484460944</c:v>
                </c:pt>
                <c:pt idx="154">
                  <c:v>6.74982916706156</c:v>
                </c:pt>
                <c:pt idx="155">
                  <c:v>5.79165394742671</c:v>
                </c:pt>
                <c:pt idx="156">
                  <c:v>4.65337488223464</c:v>
                </c:pt>
                <c:pt idx="157">
                  <c:v>3.62885963108646</c:v>
                </c:pt>
                <c:pt idx="158">
                  <c:v>3.271403814069139</c:v>
                </c:pt>
                <c:pt idx="159">
                  <c:v>2.53535149034296</c:v>
                </c:pt>
                <c:pt idx="160">
                  <c:v>2.4899062853576</c:v>
                </c:pt>
                <c:pt idx="161">
                  <c:v>2.38980231651798</c:v>
                </c:pt>
                <c:pt idx="162">
                  <c:v>1.63751562821388</c:v>
                </c:pt>
                <c:pt idx="163">
                  <c:v>1.06075736903767</c:v>
                </c:pt>
                <c:pt idx="164">
                  <c:v>0.00720761447048671</c:v>
                </c:pt>
                <c:pt idx="165">
                  <c:v>-0.271264705317941</c:v>
                </c:pt>
                <c:pt idx="166">
                  <c:v>0.120793735291318</c:v>
                </c:pt>
                <c:pt idx="167">
                  <c:v>0.481972632202184</c:v>
                </c:pt>
                <c:pt idx="168">
                  <c:v>0.392316080450228</c:v>
                </c:pt>
                <c:pt idx="169">
                  <c:v>-0.198501239637108</c:v>
                </c:pt>
                <c:pt idx="170">
                  <c:v>-0.717956811651825</c:v>
                </c:pt>
                <c:pt idx="171">
                  <c:v>-0.31195354873789</c:v>
                </c:pt>
                <c:pt idx="172">
                  <c:v>0.196153372324313</c:v>
                </c:pt>
                <c:pt idx="173">
                  <c:v>0.431467522022341</c:v>
                </c:pt>
                <c:pt idx="174">
                  <c:v>1.26882908138803</c:v>
                </c:pt>
                <c:pt idx="175">
                  <c:v>0.47232581670178</c:v>
                </c:pt>
                <c:pt idx="176">
                  <c:v>0.0581492318935035</c:v>
                </c:pt>
                <c:pt idx="177">
                  <c:v>0.0106466619745256</c:v>
                </c:pt>
                <c:pt idx="178">
                  <c:v>0.260353900497341</c:v>
                </c:pt>
                <c:pt idx="179">
                  <c:v>0.499461978198147</c:v>
                </c:pt>
                <c:pt idx="180">
                  <c:v>-0.246028913394961</c:v>
                </c:pt>
                <c:pt idx="181">
                  <c:v>-0.026361295239008</c:v>
                </c:pt>
                <c:pt idx="182">
                  <c:v>0.775773366503109</c:v>
                </c:pt>
                <c:pt idx="183">
                  <c:v>0.51719628032447</c:v>
                </c:pt>
                <c:pt idx="184">
                  <c:v>-0.345377908311903</c:v>
                </c:pt>
                <c:pt idx="185">
                  <c:v>-0.352416712291059</c:v>
                </c:pt>
                <c:pt idx="186">
                  <c:v>0.14172978487176</c:v>
                </c:pt>
                <c:pt idx="187">
                  <c:v>0.66971189009013</c:v>
                </c:pt>
                <c:pt idx="188">
                  <c:v>0.463634466658194</c:v>
                </c:pt>
                <c:pt idx="189">
                  <c:v>-1.60831535048729</c:v>
                </c:pt>
                <c:pt idx="190">
                  <c:v>0.0357628339486036</c:v>
                </c:pt>
                <c:pt idx="191">
                  <c:v>2.35899644299352</c:v>
                </c:pt>
                <c:pt idx="192">
                  <c:v>4.753654839992269</c:v>
                </c:pt>
                <c:pt idx="193">
                  <c:v>8.03514280915838</c:v>
                </c:pt>
                <c:pt idx="194">
                  <c:v>14.1929622582342</c:v>
                </c:pt>
                <c:pt idx="195">
                  <c:v>23.0400155151996</c:v>
                </c:pt>
                <c:pt idx="196">
                  <c:v>33.862965240223</c:v>
                </c:pt>
                <c:pt idx="197">
                  <c:v>49.32994152009309</c:v>
                </c:pt>
                <c:pt idx="198">
                  <c:v>69.9639332428363</c:v>
                </c:pt>
                <c:pt idx="199">
                  <c:v>96.00350850373154</c:v>
                </c:pt>
                <c:pt idx="200">
                  <c:v>127.722398155793</c:v>
                </c:pt>
                <c:pt idx="201">
                  <c:v>164.151789867444</c:v>
                </c:pt>
                <c:pt idx="202">
                  <c:v>203.436068871975</c:v>
                </c:pt>
                <c:pt idx="203">
                  <c:v>239.542552786375</c:v>
                </c:pt>
                <c:pt idx="204">
                  <c:v>265.056524724603</c:v>
                </c:pt>
                <c:pt idx="205">
                  <c:v>273.684701070466</c:v>
                </c:pt>
                <c:pt idx="206">
                  <c:v>261.974909464841</c:v>
                </c:pt>
                <c:pt idx="207">
                  <c:v>234.434957887381</c:v>
                </c:pt>
                <c:pt idx="208">
                  <c:v>199.443156475963</c:v>
                </c:pt>
                <c:pt idx="209">
                  <c:v>161.106262658512</c:v>
                </c:pt>
                <c:pt idx="210">
                  <c:v>125.603812975307</c:v>
                </c:pt>
                <c:pt idx="211">
                  <c:v>95.6672431686332</c:v>
                </c:pt>
                <c:pt idx="212">
                  <c:v>70.8427101892445</c:v>
                </c:pt>
                <c:pt idx="213">
                  <c:v>51.9083114702994</c:v>
                </c:pt>
                <c:pt idx="214">
                  <c:v>38.41448443218936</c:v>
                </c:pt>
                <c:pt idx="215">
                  <c:v>28.6188044937277</c:v>
                </c:pt>
                <c:pt idx="216">
                  <c:v>21.8696648138311</c:v>
                </c:pt>
                <c:pt idx="217">
                  <c:v>16.8828641218888</c:v>
                </c:pt>
                <c:pt idx="218">
                  <c:v>12.7859924908705</c:v>
                </c:pt>
                <c:pt idx="219">
                  <c:v>8.418328698418536</c:v>
                </c:pt>
                <c:pt idx="220">
                  <c:v>6.81577936966408</c:v>
                </c:pt>
                <c:pt idx="221">
                  <c:v>6.53913226983784</c:v>
                </c:pt>
                <c:pt idx="222">
                  <c:v>6.00163017487036</c:v>
                </c:pt>
                <c:pt idx="223">
                  <c:v>4.153689546826054</c:v>
                </c:pt>
                <c:pt idx="224">
                  <c:v>2.45095536027939</c:v>
                </c:pt>
                <c:pt idx="225">
                  <c:v>2.26083005349655</c:v>
                </c:pt>
                <c:pt idx="226">
                  <c:v>1.60829936968539</c:v>
                </c:pt>
                <c:pt idx="227">
                  <c:v>0.363006098799629</c:v>
                </c:pt>
                <c:pt idx="228">
                  <c:v>-0.72332560778599</c:v>
                </c:pt>
                <c:pt idx="229">
                  <c:v>-0.754105589275859</c:v>
                </c:pt>
                <c:pt idx="230">
                  <c:v>0.529896648380471</c:v>
                </c:pt>
                <c:pt idx="231">
                  <c:v>0.336381758834713</c:v>
                </c:pt>
                <c:pt idx="232">
                  <c:v>-0.122129166649814</c:v>
                </c:pt>
                <c:pt idx="233">
                  <c:v>0.561895219552931</c:v>
                </c:pt>
                <c:pt idx="234">
                  <c:v>2.804842339541056</c:v>
                </c:pt>
                <c:pt idx="235">
                  <c:v>5.47976984397713</c:v>
                </c:pt>
                <c:pt idx="236">
                  <c:v>8.88665972952183</c:v>
                </c:pt>
                <c:pt idx="237">
                  <c:v>11.4642353226069</c:v>
                </c:pt>
                <c:pt idx="238">
                  <c:v>12.4165370153245</c:v>
                </c:pt>
                <c:pt idx="239">
                  <c:v>12.6482311589741</c:v>
                </c:pt>
                <c:pt idx="240">
                  <c:v>11.8850119600395</c:v>
                </c:pt>
                <c:pt idx="241">
                  <c:v>11.5674875023134</c:v>
                </c:pt>
                <c:pt idx="242">
                  <c:v>11.4239252746629</c:v>
                </c:pt>
                <c:pt idx="243">
                  <c:v>11.8084027878222</c:v>
                </c:pt>
                <c:pt idx="244">
                  <c:v>12.2145059541444</c:v>
                </c:pt>
                <c:pt idx="245">
                  <c:v>14.2851666875937</c:v>
                </c:pt>
                <c:pt idx="246">
                  <c:v>17.2860887898824</c:v>
                </c:pt>
                <c:pt idx="247">
                  <c:v>19.98942997173626</c:v>
                </c:pt>
                <c:pt idx="248">
                  <c:v>22.7471828985503</c:v>
                </c:pt>
                <c:pt idx="249">
                  <c:v>26.77849153456068</c:v>
                </c:pt>
                <c:pt idx="250">
                  <c:v>32.1745703213532</c:v>
                </c:pt>
                <c:pt idx="251">
                  <c:v>38.36458796568326</c:v>
                </c:pt>
                <c:pt idx="252">
                  <c:v>45.04025755206016</c:v>
                </c:pt>
                <c:pt idx="253">
                  <c:v>51.9717637069298</c:v>
                </c:pt>
                <c:pt idx="254">
                  <c:v>58.5169003873994</c:v>
                </c:pt>
                <c:pt idx="255">
                  <c:v>62.6387826995456</c:v>
                </c:pt>
                <c:pt idx="256">
                  <c:v>65.4476925775319</c:v>
                </c:pt>
                <c:pt idx="257">
                  <c:v>66.9898458943336</c:v>
                </c:pt>
                <c:pt idx="258">
                  <c:v>66.44594859875085</c:v>
                </c:pt>
                <c:pt idx="259">
                  <c:v>64.8315995676725</c:v>
                </c:pt>
                <c:pt idx="260">
                  <c:v>61.5604703468625</c:v>
                </c:pt>
                <c:pt idx="261">
                  <c:v>57.8593309460941</c:v>
                </c:pt>
                <c:pt idx="262">
                  <c:v>51.81462946153876</c:v>
                </c:pt>
                <c:pt idx="263">
                  <c:v>46.0353947767208</c:v>
                </c:pt>
                <c:pt idx="264">
                  <c:v>41.3487939451876</c:v>
                </c:pt>
                <c:pt idx="265">
                  <c:v>37.4830933970081</c:v>
                </c:pt>
                <c:pt idx="266">
                  <c:v>33.6996124340269</c:v>
                </c:pt>
                <c:pt idx="267">
                  <c:v>30.8876894599116</c:v>
                </c:pt>
                <c:pt idx="268">
                  <c:v>27.98522180997216</c:v>
                </c:pt>
                <c:pt idx="269">
                  <c:v>27.58239154478428</c:v>
                </c:pt>
                <c:pt idx="270">
                  <c:v>27.692346693045</c:v>
                </c:pt>
                <c:pt idx="271">
                  <c:v>26.8269053223698</c:v>
                </c:pt>
                <c:pt idx="272">
                  <c:v>27.2584555568236</c:v>
                </c:pt>
                <c:pt idx="273">
                  <c:v>28.5474604963677</c:v>
                </c:pt>
                <c:pt idx="274">
                  <c:v>30.8442977415098</c:v>
                </c:pt>
                <c:pt idx="275">
                  <c:v>33.9432633106592</c:v>
                </c:pt>
                <c:pt idx="276">
                  <c:v>38.0138968829814</c:v>
                </c:pt>
                <c:pt idx="277">
                  <c:v>43.2939476467848</c:v>
                </c:pt>
                <c:pt idx="278">
                  <c:v>49.6331602436518</c:v>
                </c:pt>
                <c:pt idx="279">
                  <c:v>57.56506155589313</c:v>
                </c:pt>
                <c:pt idx="280">
                  <c:v>66.8446700379247</c:v>
                </c:pt>
                <c:pt idx="281">
                  <c:v>78.61740559292105</c:v>
                </c:pt>
                <c:pt idx="282">
                  <c:v>91.6326779993483</c:v>
                </c:pt>
                <c:pt idx="283">
                  <c:v>108.087575498848</c:v>
                </c:pt>
                <c:pt idx="284">
                  <c:v>129.663333762224</c:v>
                </c:pt>
                <c:pt idx="285">
                  <c:v>154.570065617425</c:v>
                </c:pt>
                <c:pt idx="286">
                  <c:v>181.681268999615</c:v>
                </c:pt>
                <c:pt idx="287">
                  <c:v>212.470470972936</c:v>
                </c:pt>
                <c:pt idx="288">
                  <c:v>241.933836734622</c:v>
                </c:pt>
                <c:pt idx="289">
                  <c:v>265.689390923086</c:v>
                </c:pt>
                <c:pt idx="290">
                  <c:v>282.160812190961</c:v>
                </c:pt>
                <c:pt idx="291">
                  <c:v>285.112292704798</c:v>
                </c:pt>
                <c:pt idx="292">
                  <c:v>269.942322642764</c:v>
                </c:pt>
                <c:pt idx="293">
                  <c:v>245.886227516842</c:v>
                </c:pt>
                <c:pt idx="294">
                  <c:v>216.31749598259</c:v>
                </c:pt>
                <c:pt idx="295">
                  <c:v>183.985394827563</c:v>
                </c:pt>
                <c:pt idx="296">
                  <c:v>155.521085393323</c:v>
                </c:pt>
                <c:pt idx="297">
                  <c:v>130.739001210417</c:v>
                </c:pt>
                <c:pt idx="298">
                  <c:v>110.074361618624</c:v>
                </c:pt>
                <c:pt idx="299">
                  <c:v>95.4786757871574</c:v>
                </c:pt>
                <c:pt idx="300">
                  <c:v>84.64333421676936</c:v>
                </c:pt>
                <c:pt idx="301">
                  <c:v>76.4427859027159</c:v>
                </c:pt>
                <c:pt idx="302">
                  <c:v>71.4225996495085</c:v>
                </c:pt>
                <c:pt idx="303">
                  <c:v>67.36934839143262</c:v>
                </c:pt>
                <c:pt idx="304">
                  <c:v>65.15150211123228</c:v>
                </c:pt>
                <c:pt idx="305">
                  <c:v>65.7022936383109</c:v>
                </c:pt>
                <c:pt idx="306">
                  <c:v>67.0236398574622</c:v>
                </c:pt>
                <c:pt idx="307">
                  <c:v>69.4986033204423</c:v>
                </c:pt>
                <c:pt idx="308">
                  <c:v>74.0624733857467</c:v>
                </c:pt>
                <c:pt idx="309">
                  <c:v>79.83770257094601</c:v>
                </c:pt>
                <c:pt idx="310">
                  <c:v>88.09248508048508</c:v>
                </c:pt>
                <c:pt idx="311">
                  <c:v>100.400513081293</c:v>
                </c:pt>
                <c:pt idx="312">
                  <c:v>112.490232283295</c:v>
                </c:pt>
                <c:pt idx="313">
                  <c:v>126.928575254818</c:v>
                </c:pt>
                <c:pt idx="314">
                  <c:v>142.1601721248011</c:v>
                </c:pt>
                <c:pt idx="315">
                  <c:v>157.091360905207</c:v>
                </c:pt>
                <c:pt idx="316">
                  <c:v>170.627520582829</c:v>
                </c:pt>
                <c:pt idx="317">
                  <c:v>182.147026087446</c:v>
                </c:pt>
                <c:pt idx="318">
                  <c:v>190.317147826206</c:v>
                </c:pt>
                <c:pt idx="319">
                  <c:v>195.129006694098</c:v>
                </c:pt>
                <c:pt idx="320">
                  <c:v>196.424152117713</c:v>
                </c:pt>
                <c:pt idx="321">
                  <c:v>194.862649690644</c:v>
                </c:pt>
                <c:pt idx="322">
                  <c:v>188.976237721504</c:v>
                </c:pt>
                <c:pt idx="323">
                  <c:v>178.404315071186</c:v>
                </c:pt>
                <c:pt idx="324">
                  <c:v>166.353274959891</c:v>
                </c:pt>
                <c:pt idx="325">
                  <c:v>152.405238678732</c:v>
                </c:pt>
                <c:pt idx="326">
                  <c:v>137.006188398094</c:v>
                </c:pt>
                <c:pt idx="327">
                  <c:v>121.052045607034</c:v>
                </c:pt>
                <c:pt idx="328">
                  <c:v>105.616526797408</c:v>
                </c:pt>
                <c:pt idx="329">
                  <c:v>91.991843745728</c:v>
                </c:pt>
                <c:pt idx="330">
                  <c:v>81.3289593662315</c:v>
                </c:pt>
                <c:pt idx="331">
                  <c:v>72.0402214411749</c:v>
                </c:pt>
                <c:pt idx="332">
                  <c:v>62.985573946019</c:v>
                </c:pt>
                <c:pt idx="333">
                  <c:v>54.5441685859957</c:v>
                </c:pt>
                <c:pt idx="334">
                  <c:v>47.41609847547316</c:v>
                </c:pt>
                <c:pt idx="335">
                  <c:v>41.615754022535</c:v>
                </c:pt>
                <c:pt idx="336">
                  <c:v>36.9609789031203</c:v>
                </c:pt>
                <c:pt idx="337">
                  <c:v>34.14714782623636</c:v>
                </c:pt>
                <c:pt idx="338">
                  <c:v>30.2028006480394</c:v>
                </c:pt>
                <c:pt idx="339">
                  <c:v>26.535820136234</c:v>
                </c:pt>
                <c:pt idx="340">
                  <c:v>22.5968435621318</c:v>
                </c:pt>
                <c:pt idx="341">
                  <c:v>20.0299958894526</c:v>
                </c:pt>
                <c:pt idx="342">
                  <c:v>17.9325013288613</c:v>
                </c:pt>
                <c:pt idx="343">
                  <c:v>15.6443950086989</c:v>
                </c:pt>
                <c:pt idx="344">
                  <c:v>13.8522560602021</c:v>
                </c:pt>
                <c:pt idx="345">
                  <c:v>12.6549634863912</c:v>
                </c:pt>
                <c:pt idx="346">
                  <c:v>11.9614963176876</c:v>
                </c:pt>
                <c:pt idx="347">
                  <c:v>9.69378949912595</c:v>
                </c:pt>
                <c:pt idx="348">
                  <c:v>8.41351101967813</c:v>
                </c:pt>
                <c:pt idx="349">
                  <c:v>7.92899649960433</c:v>
                </c:pt>
                <c:pt idx="350">
                  <c:v>7.73088205561428</c:v>
                </c:pt>
                <c:pt idx="351">
                  <c:v>7.26923709539862</c:v>
                </c:pt>
                <c:pt idx="352">
                  <c:v>6.26379892071652</c:v>
                </c:pt>
                <c:pt idx="353">
                  <c:v>4.384505513448923</c:v>
                </c:pt>
                <c:pt idx="354">
                  <c:v>3.42222830482248</c:v>
                </c:pt>
                <c:pt idx="355">
                  <c:v>3.46380675275272</c:v>
                </c:pt>
                <c:pt idx="356">
                  <c:v>1.98993192335391</c:v>
                </c:pt>
                <c:pt idx="357">
                  <c:v>1.04811731514012</c:v>
                </c:pt>
                <c:pt idx="358">
                  <c:v>0.396995387766023</c:v>
                </c:pt>
                <c:pt idx="359">
                  <c:v>0.513711722631494</c:v>
                </c:pt>
                <c:pt idx="360">
                  <c:v>1.00318739730981</c:v>
                </c:pt>
                <c:pt idx="361">
                  <c:v>0.964990209444114</c:v>
                </c:pt>
                <c:pt idx="362">
                  <c:v>1.02901050432183</c:v>
                </c:pt>
                <c:pt idx="363">
                  <c:v>1.32661639815271</c:v>
                </c:pt>
                <c:pt idx="364">
                  <c:v>1.9437566519445</c:v>
                </c:pt>
                <c:pt idx="365">
                  <c:v>2.21172061727992</c:v>
                </c:pt>
                <c:pt idx="366">
                  <c:v>1.83255534318244</c:v>
                </c:pt>
                <c:pt idx="367">
                  <c:v>0.666182896977133</c:v>
                </c:pt>
                <c:pt idx="368">
                  <c:v>0.0438471773402638</c:v>
                </c:pt>
                <c:pt idx="369">
                  <c:v>-0.0684047028470391</c:v>
                </c:pt>
                <c:pt idx="370">
                  <c:v>0.650416998957841</c:v>
                </c:pt>
                <c:pt idx="371">
                  <c:v>1.458653145061</c:v>
                </c:pt>
                <c:pt idx="372">
                  <c:v>2.01004077213984</c:v>
                </c:pt>
                <c:pt idx="373">
                  <c:v>1.58498658167339</c:v>
                </c:pt>
                <c:pt idx="374">
                  <c:v>0.405687920213849</c:v>
                </c:pt>
                <c:pt idx="375">
                  <c:v>0.18099039487502</c:v>
                </c:pt>
                <c:pt idx="376">
                  <c:v>1.05533972827072</c:v>
                </c:pt>
                <c:pt idx="377">
                  <c:v>2.01332576027116</c:v>
                </c:pt>
                <c:pt idx="378">
                  <c:v>1.69620695035877</c:v>
                </c:pt>
                <c:pt idx="379">
                  <c:v>1.63602172723594</c:v>
                </c:pt>
                <c:pt idx="380">
                  <c:v>1.51871021135627</c:v>
                </c:pt>
                <c:pt idx="381">
                  <c:v>1.245574342794959</c:v>
                </c:pt>
                <c:pt idx="382">
                  <c:v>1.74339348553239</c:v>
                </c:pt>
                <c:pt idx="383">
                  <c:v>2.73485534911787</c:v>
                </c:pt>
                <c:pt idx="384">
                  <c:v>2.95153889227912</c:v>
                </c:pt>
                <c:pt idx="385">
                  <c:v>3.596809623333566</c:v>
                </c:pt>
                <c:pt idx="386">
                  <c:v>4.70668071728894</c:v>
                </c:pt>
                <c:pt idx="387">
                  <c:v>5.767046307653389</c:v>
                </c:pt>
                <c:pt idx="388">
                  <c:v>6.28712053047716</c:v>
                </c:pt>
                <c:pt idx="389">
                  <c:v>7.285017667322895</c:v>
                </c:pt>
                <c:pt idx="390">
                  <c:v>8.47113229243846</c:v>
                </c:pt>
                <c:pt idx="391">
                  <c:v>9.847369043258798</c:v>
                </c:pt>
                <c:pt idx="392">
                  <c:v>10.4959227679536</c:v>
                </c:pt>
                <c:pt idx="393">
                  <c:v>11.767718201746</c:v>
                </c:pt>
                <c:pt idx="394">
                  <c:v>14.9022504297187</c:v>
                </c:pt>
                <c:pt idx="395">
                  <c:v>18.6940245632757</c:v>
                </c:pt>
                <c:pt idx="396">
                  <c:v>21.3653458063189</c:v>
                </c:pt>
                <c:pt idx="397">
                  <c:v>23.7438194417167</c:v>
                </c:pt>
                <c:pt idx="398">
                  <c:v>26.5770310031845</c:v>
                </c:pt>
                <c:pt idx="399">
                  <c:v>29.5122255173635</c:v>
                </c:pt>
                <c:pt idx="400">
                  <c:v>31.7158885873052</c:v>
                </c:pt>
                <c:pt idx="401">
                  <c:v>33.3773256428467</c:v>
                </c:pt>
                <c:pt idx="402">
                  <c:v>32.5904420989913</c:v>
                </c:pt>
                <c:pt idx="403">
                  <c:v>31.3579433311188</c:v>
                </c:pt>
                <c:pt idx="404">
                  <c:v>29.9166247653146</c:v>
                </c:pt>
                <c:pt idx="405">
                  <c:v>28.6693113867148</c:v>
                </c:pt>
                <c:pt idx="406">
                  <c:v>27.4124983957108</c:v>
                </c:pt>
                <c:pt idx="407">
                  <c:v>24.7197808536141</c:v>
                </c:pt>
                <c:pt idx="408">
                  <c:v>22.48538323663146</c:v>
                </c:pt>
                <c:pt idx="409">
                  <c:v>21.0676903189482</c:v>
                </c:pt>
                <c:pt idx="410">
                  <c:v>20.7459260531501</c:v>
                </c:pt>
                <c:pt idx="411">
                  <c:v>20.0326844997304</c:v>
                </c:pt>
                <c:pt idx="412">
                  <c:v>18.4514692280571</c:v>
                </c:pt>
                <c:pt idx="413">
                  <c:v>18.1673834104414</c:v>
                </c:pt>
                <c:pt idx="414">
                  <c:v>19.2515297773022</c:v>
                </c:pt>
                <c:pt idx="415">
                  <c:v>18.44860075300178</c:v>
                </c:pt>
                <c:pt idx="416">
                  <c:v>18.7307176898643</c:v>
                </c:pt>
                <c:pt idx="417">
                  <c:v>19.7074620868406</c:v>
                </c:pt>
                <c:pt idx="418">
                  <c:v>19.4130540633673</c:v>
                </c:pt>
                <c:pt idx="419">
                  <c:v>20.29978364006508</c:v>
                </c:pt>
                <c:pt idx="420">
                  <c:v>22.24924993535478</c:v>
                </c:pt>
                <c:pt idx="421">
                  <c:v>24.58324153496346</c:v>
                </c:pt>
                <c:pt idx="422">
                  <c:v>26.136875571731</c:v>
                </c:pt>
                <c:pt idx="423">
                  <c:v>26.7116390045954</c:v>
                </c:pt>
                <c:pt idx="424">
                  <c:v>28.1260277197861</c:v>
                </c:pt>
                <c:pt idx="425">
                  <c:v>29.9147367222147</c:v>
                </c:pt>
                <c:pt idx="426">
                  <c:v>32.49195036924829</c:v>
                </c:pt>
                <c:pt idx="427">
                  <c:v>36.5211716135686</c:v>
                </c:pt>
                <c:pt idx="428">
                  <c:v>42.01780247276486</c:v>
                </c:pt>
                <c:pt idx="429">
                  <c:v>46.4251245722409</c:v>
                </c:pt>
                <c:pt idx="430">
                  <c:v>50.9038283930967</c:v>
                </c:pt>
                <c:pt idx="431">
                  <c:v>56.0925035503799</c:v>
                </c:pt>
                <c:pt idx="432">
                  <c:v>63.65182910619149</c:v>
                </c:pt>
                <c:pt idx="433">
                  <c:v>71.8964125161546</c:v>
                </c:pt>
                <c:pt idx="434">
                  <c:v>79.75573133912455</c:v>
                </c:pt>
                <c:pt idx="435">
                  <c:v>87.34537221256048</c:v>
                </c:pt>
                <c:pt idx="436">
                  <c:v>94.8698114898922</c:v>
                </c:pt>
                <c:pt idx="437">
                  <c:v>100.178954212822</c:v>
                </c:pt>
                <c:pt idx="438">
                  <c:v>102.782766177679</c:v>
                </c:pt>
                <c:pt idx="439">
                  <c:v>103.425551811044</c:v>
                </c:pt>
                <c:pt idx="440">
                  <c:v>102.321286245016</c:v>
                </c:pt>
                <c:pt idx="441">
                  <c:v>98.66585432277805</c:v>
                </c:pt>
                <c:pt idx="442">
                  <c:v>92.7967410026515</c:v>
                </c:pt>
                <c:pt idx="443">
                  <c:v>84.85632173951558</c:v>
                </c:pt>
                <c:pt idx="444">
                  <c:v>78.247001552177</c:v>
                </c:pt>
                <c:pt idx="445">
                  <c:v>71.5437567002179</c:v>
                </c:pt>
                <c:pt idx="446">
                  <c:v>64.7400639472002</c:v>
                </c:pt>
                <c:pt idx="447">
                  <c:v>57.89622990499</c:v>
                </c:pt>
                <c:pt idx="448">
                  <c:v>52.3938325097647</c:v>
                </c:pt>
                <c:pt idx="449">
                  <c:v>47.2541502091686</c:v>
                </c:pt>
                <c:pt idx="450">
                  <c:v>43.0682912244463</c:v>
                </c:pt>
                <c:pt idx="451">
                  <c:v>38.35493466582199</c:v>
                </c:pt>
                <c:pt idx="452">
                  <c:v>34.9881693151803</c:v>
                </c:pt>
                <c:pt idx="453">
                  <c:v>33.3181833610497</c:v>
                </c:pt>
                <c:pt idx="454">
                  <c:v>31.6628636903386</c:v>
                </c:pt>
                <c:pt idx="455">
                  <c:v>29.6901751795443</c:v>
                </c:pt>
                <c:pt idx="456">
                  <c:v>28.74133804353368</c:v>
                </c:pt>
                <c:pt idx="457">
                  <c:v>28.1475076902746</c:v>
                </c:pt>
                <c:pt idx="458">
                  <c:v>28.1472505650055</c:v>
                </c:pt>
                <c:pt idx="459">
                  <c:v>28.5168350939783</c:v>
                </c:pt>
                <c:pt idx="460">
                  <c:v>28.2466610623506</c:v>
                </c:pt>
                <c:pt idx="461">
                  <c:v>28.3872697190917</c:v>
                </c:pt>
                <c:pt idx="462">
                  <c:v>28.97227283910576</c:v>
                </c:pt>
                <c:pt idx="463">
                  <c:v>29.4587858675938</c:v>
                </c:pt>
                <c:pt idx="464">
                  <c:v>29.0898206242749</c:v>
                </c:pt>
                <c:pt idx="465">
                  <c:v>28.9648772483592</c:v>
                </c:pt>
                <c:pt idx="466">
                  <c:v>29.383374390001</c:v>
                </c:pt>
                <c:pt idx="467">
                  <c:v>29.8770307365733</c:v>
                </c:pt>
                <c:pt idx="468">
                  <c:v>30.56834613644688</c:v>
                </c:pt>
                <c:pt idx="469">
                  <c:v>30.7729310677923</c:v>
                </c:pt>
                <c:pt idx="470">
                  <c:v>30.1510971950457</c:v>
                </c:pt>
                <c:pt idx="471">
                  <c:v>30.7381574994446</c:v>
                </c:pt>
                <c:pt idx="472">
                  <c:v>31.8328165592965</c:v>
                </c:pt>
                <c:pt idx="473">
                  <c:v>33.00070956571156</c:v>
                </c:pt>
                <c:pt idx="474">
                  <c:v>34.388233913989</c:v>
                </c:pt>
                <c:pt idx="475">
                  <c:v>35.92372721183239</c:v>
                </c:pt>
                <c:pt idx="476">
                  <c:v>37.5296987230986</c:v>
                </c:pt>
                <c:pt idx="477">
                  <c:v>39.7908584888667</c:v>
                </c:pt>
                <c:pt idx="478">
                  <c:v>41.95584654194089</c:v>
                </c:pt>
                <c:pt idx="479">
                  <c:v>42.57997395133209</c:v>
                </c:pt>
                <c:pt idx="480">
                  <c:v>43.332061788578</c:v>
                </c:pt>
                <c:pt idx="481">
                  <c:v>44.5487311399828</c:v>
                </c:pt>
                <c:pt idx="482">
                  <c:v>46.3437029159558</c:v>
                </c:pt>
                <c:pt idx="483">
                  <c:v>48.0954878701385</c:v>
                </c:pt>
                <c:pt idx="484">
                  <c:v>50.441415838221</c:v>
                </c:pt>
                <c:pt idx="485">
                  <c:v>53.8955159704722</c:v>
                </c:pt>
                <c:pt idx="486">
                  <c:v>57.9357970063113</c:v>
                </c:pt>
                <c:pt idx="487">
                  <c:v>62.3265765527082</c:v>
                </c:pt>
                <c:pt idx="488">
                  <c:v>67.20897118177351</c:v>
                </c:pt>
                <c:pt idx="489">
                  <c:v>72.9429865749846</c:v>
                </c:pt>
                <c:pt idx="490">
                  <c:v>78.2146565499331</c:v>
                </c:pt>
                <c:pt idx="491">
                  <c:v>82.95438435848857</c:v>
                </c:pt>
                <c:pt idx="492">
                  <c:v>88.30898175990518</c:v>
                </c:pt>
                <c:pt idx="493">
                  <c:v>92.50555922268065</c:v>
                </c:pt>
                <c:pt idx="494">
                  <c:v>93.561006461251</c:v>
                </c:pt>
                <c:pt idx="495">
                  <c:v>93.0316702922552</c:v>
                </c:pt>
                <c:pt idx="496">
                  <c:v>91.591537848744</c:v>
                </c:pt>
                <c:pt idx="497">
                  <c:v>89.0071144960246</c:v>
                </c:pt>
                <c:pt idx="498">
                  <c:v>84.5175043915597</c:v>
                </c:pt>
                <c:pt idx="499">
                  <c:v>78.4988105289888</c:v>
                </c:pt>
                <c:pt idx="500">
                  <c:v>72.3373251219773</c:v>
                </c:pt>
                <c:pt idx="501">
                  <c:v>66.58586833467807</c:v>
                </c:pt>
                <c:pt idx="502">
                  <c:v>60.8456303118402</c:v>
                </c:pt>
                <c:pt idx="503">
                  <c:v>55.99341345330429</c:v>
                </c:pt>
                <c:pt idx="504">
                  <c:v>50.9644319603706</c:v>
                </c:pt>
                <c:pt idx="505">
                  <c:v>46.04665940940306</c:v>
                </c:pt>
                <c:pt idx="506">
                  <c:v>41.1801828904848</c:v>
                </c:pt>
                <c:pt idx="507">
                  <c:v>37.1028176276827</c:v>
                </c:pt>
                <c:pt idx="508">
                  <c:v>32.55854940388559</c:v>
                </c:pt>
                <c:pt idx="509">
                  <c:v>27.8119730617388</c:v>
                </c:pt>
                <c:pt idx="510">
                  <c:v>24.95658295378518</c:v>
                </c:pt>
                <c:pt idx="511">
                  <c:v>23.9942634473266</c:v>
                </c:pt>
                <c:pt idx="512">
                  <c:v>21.6338272112928</c:v>
                </c:pt>
                <c:pt idx="513">
                  <c:v>18.92664837556416</c:v>
                </c:pt>
                <c:pt idx="514">
                  <c:v>16.58973899275718</c:v>
                </c:pt>
                <c:pt idx="515">
                  <c:v>15.1201822676226</c:v>
                </c:pt>
                <c:pt idx="516">
                  <c:v>14.3742707822411</c:v>
                </c:pt>
                <c:pt idx="517">
                  <c:v>12.9849874826748</c:v>
                </c:pt>
                <c:pt idx="518">
                  <c:v>11.6387437656479</c:v>
                </c:pt>
                <c:pt idx="519">
                  <c:v>11.3356224365733</c:v>
                </c:pt>
                <c:pt idx="520">
                  <c:v>10.778615803695</c:v>
                </c:pt>
                <c:pt idx="521">
                  <c:v>10.6444161929529</c:v>
                </c:pt>
                <c:pt idx="522">
                  <c:v>9.95310649406513</c:v>
                </c:pt>
                <c:pt idx="523">
                  <c:v>9.28918864330846</c:v>
                </c:pt>
                <c:pt idx="524">
                  <c:v>8.5524646548143</c:v>
                </c:pt>
                <c:pt idx="525">
                  <c:v>7.91761770369121</c:v>
                </c:pt>
                <c:pt idx="526">
                  <c:v>7.49084058327159</c:v>
                </c:pt>
                <c:pt idx="527">
                  <c:v>7.587026238827914</c:v>
                </c:pt>
                <c:pt idx="528">
                  <c:v>5.90995831988093</c:v>
                </c:pt>
                <c:pt idx="529">
                  <c:v>4.81464904254861</c:v>
                </c:pt>
                <c:pt idx="530">
                  <c:v>4.36518242120956</c:v>
                </c:pt>
                <c:pt idx="531">
                  <c:v>4.20535213243917</c:v>
                </c:pt>
                <c:pt idx="532">
                  <c:v>4.03444260288885</c:v>
                </c:pt>
                <c:pt idx="533">
                  <c:v>2.73786683493003</c:v>
                </c:pt>
                <c:pt idx="534">
                  <c:v>1.72520022616863</c:v>
                </c:pt>
                <c:pt idx="535">
                  <c:v>1.435421707374646</c:v>
                </c:pt>
                <c:pt idx="536">
                  <c:v>1.3508813314196</c:v>
                </c:pt>
                <c:pt idx="537">
                  <c:v>1.4526894802593</c:v>
                </c:pt>
                <c:pt idx="538">
                  <c:v>0.781617415232971</c:v>
                </c:pt>
                <c:pt idx="539">
                  <c:v>1.26295569286944</c:v>
                </c:pt>
                <c:pt idx="540">
                  <c:v>2.005465413184886</c:v>
                </c:pt>
                <c:pt idx="541">
                  <c:v>0.208506485386341</c:v>
                </c:pt>
                <c:pt idx="542">
                  <c:v>0.0540492731016798</c:v>
                </c:pt>
                <c:pt idx="543">
                  <c:v>0.599530551222793</c:v>
                </c:pt>
                <c:pt idx="544">
                  <c:v>-0.265481959868927</c:v>
                </c:pt>
                <c:pt idx="545">
                  <c:v>-0.66605285906293</c:v>
                </c:pt>
                <c:pt idx="546">
                  <c:v>-0.473851363630531</c:v>
                </c:pt>
                <c:pt idx="547">
                  <c:v>0.48196651685642</c:v>
                </c:pt>
                <c:pt idx="548">
                  <c:v>1.01359205491335</c:v>
                </c:pt>
                <c:pt idx="549">
                  <c:v>0.380796277609214</c:v>
                </c:pt>
                <c:pt idx="550">
                  <c:v>0.965606673115652</c:v>
                </c:pt>
                <c:pt idx="551">
                  <c:v>1.19821384958815</c:v>
                </c:pt>
                <c:pt idx="552">
                  <c:v>0.759155646105534</c:v>
                </c:pt>
                <c:pt idx="553">
                  <c:v>1.3929669287361</c:v>
                </c:pt>
                <c:pt idx="554">
                  <c:v>0.731277442041309</c:v>
                </c:pt>
                <c:pt idx="555">
                  <c:v>0.90777327698952</c:v>
                </c:pt>
                <c:pt idx="556">
                  <c:v>1.26159196350276</c:v>
                </c:pt>
                <c:pt idx="557">
                  <c:v>1.23008390753946</c:v>
                </c:pt>
                <c:pt idx="558">
                  <c:v>1.81076949486553</c:v>
                </c:pt>
                <c:pt idx="559">
                  <c:v>2.39517926395747</c:v>
                </c:pt>
                <c:pt idx="560">
                  <c:v>3.71121914854053</c:v>
                </c:pt>
                <c:pt idx="561">
                  <c:v>4.382906731625384</c:v>
                </c:pt>
                <c:pt idx="562">
                  <c:v>3.84683697827956</c:v>
                </c:pt>
                <c:pt idx="563">
                  <c:v>4.79360505029689</c:v>
                </c:pt>
                <c:pt idx="564">
                  <c:v>5.67622914294419</c:v>
                </c:pt>
                <c:pt idx="565">
                  <c:v>5.64411620081522</c:v>
                </c:pt>
                <c:pt idx="566">
                  <c:v>5.16017331555174</c:v>
                </c:pt>
                <c:pt idx="567">
                  <c:v>5.06750769967218</c:v>
                </c:pt>
                <c:pt idx="568">
                  <c:v>6.17523809987627</c:v>
                </c:pt>
                <c:pt idx="569">
                  <c:v>7.11194899402363</c:v>
                </c:pt>
                <c:pt idx="570">
                  <c:v>6.612470652701535</c:v>
                </c:pt>
                <c:pt idx="571">
                  <c:v>6.783187528532395</c:v>
                </c:pt>
                <c:pt idx="572">
                  <c:v>7.07121835128851</c:v>
                </c:pt>
                <c:pt idx="573">
                  <c:v>8.00917027846235</c:v>
                </c:pt>
                <c:pt idx="574">
                  <c:v>9.062761763331221</c:v>
                </c:pt>
                <c:pt idx="575">
                  <c:v>10.0496765917858</c:v>
                </c:pt>
                <c:pt idx="576">
                  <c:v>10.9324326581787</c:v>
                </c:pt>
                <c:pt idx="577">
                  <c:v>11.668036005752</c:v>
                </c:pt>
                <c:pt idx="578">
                  <c:v>12.6417922216783</c:v>
                </c:pt>
                <c:pt idx="579">
                  <c:v>13.4985178719763</c:v>
                </c:pt>
                <c:pt idx="580">
                  <c:v>14.7229058924553</c:v>
                </c:pt>
                <c:pt idx="581">
                  <c:v>15.9824484828194</c:v>
                </c:pt>
                <c:pt idx="582">
                  <c:v>15.9353600951273</c:v>
                </c:pt>
                <c:pt idx="583">
                  <c:v>16.8038427866632</c:v>
                </c:pt>
                <c:pt idx="584">
                  <c:v>18.4845976452572</c:v>
                </c:pt>
                <c:pt idx="585">
                  <c:v>19.79414783040988</c:v>
                </c:pt>
                <c:pt idx="586">
                  <c:v>20.812134417985</c:v>
                </c:pt>
                <c:pt idx="587">
                  <c:v>20.83001290516308</c:v>
                </c:pt>
                <c:pt idx="588">
                  <c:v>20.98523335685288</c:v>
                </c:pt>
                <c:pt idx="589">
                  <c:v>22.620537124603</c:v>
                </c:pt>
                <c:pt idx="590">
                  <c:v>24.0302830384497</c:v>
                </c:pt>
                <c:pt idx="591">
                  <c:v>24.6520864406058</c:v>
                </c:pt>
                <c:pt idx="592">
                  <c:v>25.7993031581905</c:v>
                </c:pt>
                <c:pt idx="593">
                  <c:v>27.8506688212759</c:v>
                </c:pt>
                <c:pt idx="594">
                  <c:v>29.3132479031962</c:v>
                </c:pt>
                <c:pt idx="595">
                  <c:v>29.4528033933704</c:v>
                </c:pt>
                <c:pt idx="596">
                  <c:v>30.6509783328481</c:v>
                </c:pt>
                <c:pt idx="597">
                  <c:v>31.0801864982105</c:v>
                </c:pt>
                <c:pt idx="598">
                  <c:v>31.9431684884061</c:v>
                </c:pt>
                <c:pt idx="599">
                  <c:v>33.07405911740759</c:v>
                </c:pt>
                <c:pt idx="600">
                  <c:v>32.33588546951236</c:v>
                </c:pt>
                <c:pt idx="601">
                  <c:v>31.6278808200014</c:v>
                </c:pt>
                <c:pt idx="602">
                  <c:v>31.93568278270218</c:v>
                </c:pt>
                <c:pt idx="603">
                  <c:v>30.5492007063879</c:v>
                </c:pt>
                <c:pt idx="604">
                  <c:v>29.49727203955728</c:v>
                </c:pt>
                <c:pt idx="605">
                  <c:v>28.9963530648946</c:v>
                </c:pt>
                <c:pt idx="606">
                  <c:v>29.2249006809266</c:v>
                </c:pt>
                <c:pt idx="607">
                  <c:v>28.5206423691986</c:v>
                </c:pt>
                <c:pt idx="608">
                  <c:v>27.220525299382</c:v>
                </c:pt>
                <c:pt idx="609">
                  <c:v>25.0013559772038</c:v>
                </c:pt>
                <c:pt idx="610">
                  <c:v>22.5039842562562</c:v>
                </c:pt>
                <c:pt idx="611">
                  <c:v>20.89934258102166</c:v>
                </c:pt>
                <c:pt idx="612">
                  <c:v>19.584272010559</c:v>
                </c:pt>
                <c:pt idx="613">
                  <c:v>17.6364189166336</c:v>
                </c:pt>
                <c:pt idx="614">
                  <c:v>15.5672261907411</c:v>
                </c:pt>
                <c:pt idx="615">
                  <c:v>13.211971470921</c:v>
                </c:pt>
                <c:pt idx="616">
                  <c:v>12.3022889072519</c:v>
                </c:pt>
                <c:pt idx="617">
                  <c:v>11.2038175303449</c:v>
                </c:pt>
                <c:pt idx="618">
                  <c:v>10.0904832022122</c:v>
                </c:pt>
                <c:pt idx="619">
                  <c:v>8.84312218622725</c:v>
                </c:pt>
                <c:pt idx="620">
                  <c:v>7.42427042851261</c:v>
                </c:pt>
                <c:pt idx="621">
                  <c:v>6.34917926591172</c:v>
                </c:pt>
                <c:pt idx="622">
                  <c:v>4.92612592387126</c:v>
                </c:pt>
                <c:pt idx="623">
                  <c:v>4.670107368556066</c:v>
                </c:pt>
                <c:pt idx="624">
                  <c:v>4.4297263948493</c:v>
                </c:pt>
                <c:pt idx="625">
                  <c:v>3.61401757502173</c:v>
                </c:pt>
                <c:pt idx="626">
                  <c:v>3.06685584172863</c:v>
                </c:pt>
                <c:pt idx="627">
                  <c:v>3.24499747870184</c:v>
                </c:pt>
                <c:pt idx="628">
                  <c:v>3.13700634572233</c:v>
                </c:pt>
                <c:pt idx="629">
                  <c:v>3.176140454803197</c:v>
                </c:pt>
                <c:pt idx="630">
                  <c:v>2.14007793470751</c:v>
                </c:pt>
                <c:pt idx="631">
                  <c:v>1.56145650645671</c:v>
                </c:pt>
                <c:pt idx="632">
                  <c:v>0.958480622734095</c:v>
                </c:pt>
                <c:pt idx="633">
                  <c:v>1.12404462204158</c:v>
                </c:pt>
                <c:pt idx="634">
                  <c:v>0.673413553915325</c:v>
                </c:pt>
                <c:pt idx="635">
                  <c:v>1.70686090165355</c:v>
                </c:pt>
                <c:pt idx="636">
                  <c:v>3.0438650420352</c:v>
                </c:pt>
                <c:pt idx="637">
                  <c:v>2.16757765147837</c:v>
                </c:pt>
                <c:pt idx="638">
                  <c:v>0.88447781869427</c:v>
                </c:pt>
                <c:pt idx="639">
                  <c:v>0.8692405493969</c:v>
                </c:pt>
                <c:pt idx="640">
                  <c:v>1.34033301228764</c:v>
                </c:pt>
                <c:pt idx="641">
                  <c:v>1.41764092796646</c:v>
                </c:pt>
                <c:pt idx="642">
                  <c:v>0.671207047238872</c:v>
                </c:pt>
                <c:pt idx="643">
                  <c:v>1.19393848975154</c:v>
                </c:pt>
                <c:pt idx="644">
                  <c:v>0.79492967142747</c:v>
                </c:pt>
                <c:pt idx="645">
                  <c:v>1.40784316830959</c:v>
                </c:pt>
                <c:pt idx="646">
                  <c:v>2.89704762198796</c:v>
                </c:pt>
                <c:pt idx="647">
                  <c:v>3.00411443486652</c:v>
                </c:pt>
                <c:pt idx="648">
                  <c:v>3.56058609331214</c:v>
                </c:pt>
                <c:pt idx="649">
                  <c:v>3.43663102761535</c:v>
                </c:pt>
                <c:pt idx="650">
                  <c:v>4.2795117855688</c:v>
                </c:pt>
                <c:pt idx="651">
                  <c:v>3.90708223207666</c:v>
                </c:pt>
                <c:pt idx="652">
                  <c:v>4.17092511035768</c:v>
                </c:pt>
                <c:pt idx="653">
                  <c:v>4.692133296894483</c:v>
                </c:pt>
                <c:pt idx="654">
                  <c:v>4.14423319486068</c:v>
                </c:pt>
                <c:pt idx="655">
                  <c:v>4.57209169344841</c:v>
                </c:pt>
                <c:pt idx="656">
                  <c:v>4.39575599619812</c:v>
                </c:pt>
                <c:pt idx="657">
                  <c:v>4.73987891572878</c:v>
                </c:pt>
                <c:pt idx="658">
                  <c:v>5.27080552318205</c:v>
                </c:pt>
                <c:pt idx="659">
                  <c:v>5.06599822437468</c:v>
                </c:pt>
                <c:pt idx="660">
                  <c:v>4.628976942270684</c:v>
                </c:pt>
                <c:pt idx="661">
                  <c:v>4.36672575730802</c:v>
                </c:pt>
                <c:pt idx="662">
                  <c:v>3.38461630379834</c:v>
                </c:pt>
                <c:pt idx="663">
                  <c:v>2.49338988655942</c:v>
                </c:pt>
                <c:pt idx="664">
                  <c:v>2.11040528941448</c:v>
                </c:pt>
                <c:pt idx="665">
                  <c:v>2.35597945297175</c:v>
                </c:pt>
                <c:pt idx="666">
                  <c:v>2.0078702800391</c:v>
                </c:pt>
                <c:pt idx="667">
                  <c:v>0.857017556390988</c:v>
                </c:pt>
                <c:pt idx="668">
                  <c:v>0.210966879458293</c:v>
                </c:pt>
                <c:pt idx="669">
                  <c:v>0.171757687197125</c:v>
                </c:pt>
                <c:pt idx="670">
                  <c:v>0.0744470177598361</c:v>
                </c:pt>
                <c:pt idx="671">
                  <c:v>-0.026949347100383</c:v>
                </c:pt>
                <c:pt idx="672">
                  <c:v>0.139149068718366</c:v>
                </c:pt>
                <c:pt idx="673">
                  <c:v>0.493010972639444</c:v>
                </c:pt>
                <c:pt idx="674">
                  <c:v>0.773675824987694</c:v>
                </c:pt>
                <c:pt idx="675">
                  <c:v>1.18780072712244</c:v>
                </c:pt>
                <c:pt idx="676">
                  <c:v>1.48250183314281</c:v>
                </c:pt>
                <c:pt idx="677">
                  <c:v>2.03623650864839</c:v>
                </c:pt>
                <c:pt idx="678">
                  <c:v>1.18604484954225</c:v>
                </c:pt>
                <c:pt idx="679">
                  <c:v>0.871672799561856</c:v>
                </c:pt>
                <c:pt idx="680">
                  <c:v>0.261560892807416</c:v>
                </c:pt>
                <c:pt idx="681">
                  <c:v>-0.284109088958876</c:v>
                </c:pt>
                <c:pt idx="682">
                  <c:v>0.323309461375972</c:v>
                </c:pt>
                <c:pt idx="683">
                  <c:v>0.718179796963219</c:v>
                </c:pt>
                <c:pt idx="684">
                  <c:v>0.131870211790152</c:v>
                </c:pt>
                <c:pt idx="685">
                  <c:v>0.193036492902403</c:v>
                </c:pt>
                <c:pt idx="686">
                  <c:v>0.598727198241462</c:v>
                </c:pt>
                <c:pt idx="687">
                  <c:v>0.18668499363897</c:v>
                </c:pt>
                <c:pt idx="688">
                  <c:v>-0.271545888421203</c:v>
                </c:pt>
                <c:pt idx="689">
                  <c:v>-0.201785306543236</c:v>
                </c:pt>
                <c:pt idx="690">
                  <c:v>-0.173838070050112</c:v>
                </c:pt>
                <c:pt idx="691">
                  <c:v>-0.30035771782614</c:v>
                </c:pt>
                <c:pt idx="692">
                  <c:v>-0.224440731251389</c:v>
                </c:pt>
                <c:pt idx="693">
                  <c:v>0.315706433079937</c:v>
                </c:pt>
                <c:pt idx="694">
                  <c:v>-0.714119822106296</c:v>
                </c:pt>
                <c:pt idx="695">
                  <c:v>-0.534620782785334</c:v>
                </c:pt>
                <c:pt idx="696">
                  <c:v>-0.325163588004445</c:v>
                </c:pt>
                <c:pt idx="697">
                  <c:v>-1.05027606459371</c:v>
                </c:pt>
                <c:pt idx="698">
                  <c:v>0.660506691027627</c:v>
                </c:pt>
                <c:pt idx="699">
                  <c:v>0.954936064474308</c:v>
                </c:pt>
                <c:pt idx="700">
                  <c:v>-0.117210800120431</c:v>
                </c:pt>
                <c:pt idx="701">
                  <c:v>-0.647417258021214</c:v>
                </c:pt>
                <c:pt idx="702">
                  <c:v>-0.147446231782754</c:v>
                </c:pt>
                <c:pt idx="703">
                  <c:v>0.242755728601969</c:v>
                </c:pt>
                <c:pt idx="704">
                  <c:v>-0.0410335652138887</c:v>
                </c:pt>
                <c:pt idx="705">
                  <c:v>0.143618555588182</c:v>
                </c:pt>
                <c:pt idx="706">
                  <c:v>0.734590795015735</c:v>
                </c:pt>
                <c:pt idx="707">
                  <c:v>1.78513841122829</c:v>
                </c:pt>
                <c:pt idx="708">
                  <c:v>2.075229926283698</c:v>
                </c:pt>
                <c:pt idx="709">
                  <c:v>1.88423210137114</c:v>
                </c:pt>
                <c:pt idx="710">
                  <c:v>1.72731387688865</c:v>
                </c:pt>
                <c:pt idx="711">
                  <c:v>2.19937690538238</c:v>
                </c:pt>
                <c:pt idx="712">
                  <c:v>3.12207732274707</c:v>
                </c:pt>
                <c:pt idx="713">
                  <c:v>3.87378386843314</c:v>
                </c:pt>
                <c:pt idx="714">
                  <c:v>4.91825224872343</c:v>
                </c:pt>
                <c:pt idx="715">
                  <c:v>5.79526129349325</c:v>
                </c:pt>
                <c:pt idx="716">
                  <c:v>6.38194377990028</c:v>
                </c:pt>
                <c:pt idx="717">
                  <c:v>6.29867695517547</c:v>
                </c:pt>
                <c:pt idx="718">
                  <c:v>6.87911358876894</c:v>
                </c:pt>
                <c:pt idx="719">
                  <c:v>7.71583949307822</c:v>
                </c:pt>
                <c:pt idx="720">
                  <c:v>7.686338856396594</c:v>
                </c:pt>
                <c:pt idx="721">
                  <c:v>7.72567088583605</c:v>
                </c:pt>
                <c:pt idx="722">
                  <c:v>8.560971951814308</c:v>
                </c:pt>
                <c:pt idx="723">
                  <c:v>9.11529691346105</c:v>
                </c:pt>
                <c:pt idx="724">
                  <c:v>9.641799067619368</c:v>
                </c:pt>
                <c:pt idx="725">
                  <c:v>9.89191688668082</c:v>
                </c:pt>
                <c:pt idx="726">
                  <c:v>9.766908624682831</c:v>
                </c:pt>
                <c:pt idx="727">
                  <c:v>11.0521842935994</c:v>
                </c:pt>
                <c:pt idx="728">
                  <c:v>12.1901172734234</c:v>
                </c:pt>
                <c:pt idx="729">
                  <c:v>12.2621661581709</c:v>
                </c:pt>
                <c:pt idx="730">
                  <c:v>12.9026520668831</c:v>
                </c:pt>
                <c:pt idx="731">
                  <c:v>14.163303828726</c:v>
                </c:pt>
                <c:pt idx="732">
                  <c:v>15.3217460060585</c:v>
                </c:pt>
                <c:pt idx="733">
                  <c:v>16.4161777315782</c:v>
                </c:pt>
                <c:pt idx="734">
                  <c:v>17.3523163300406</c:v>
                </c:pt>
                <c:pt idx="735">
                  <c:v>17.5663762608691</c:v>
                </c:pt>
                <c:pt idx="736">
                  <c:v>18.40865756373588</c:v>
                </c:pt>
                <c:pt idx="737">
                  <c:v>20.2132803059476</c:v>
                </c:pt>
                <c:pt idx="738">
                  <c:v>22.2994177361511</c:v>
                </c:pt>
                <c:pt idx="739">
                  <c:v>24.3609082758698</c:v>
                </c:pt>
                <c:pt idx="740">
                  <c:v>26.1815780986659</c:v>
                </c:pt>
                <c:pt idx="741">
                  <c:v>28.1301184004915</c:v>
                </c:pt>
                <c:pt idx="742">
                  <c:v>29.3571312620108</c:v>
                </c:pt>
                <c:pt idx="743">
                  <c:v>30.6879160770705</c:v>
                </c:pt>
                <c:pt idx="744">
                  <c:v>32.7991490264931</c:v>
                </c:pt>
                <c:pt idx="745">
                  <c:v>34.2271218997876</c:v>
                </c:pt>
                <c:pt idx="746">
                  <c:v>35.4339196627547</c:v>
                </c:pt>
                <c:pt idx="747">
                  <c:v>36.0623995587487</c:v>
                </c:pt>
                <c:pt idx="748">
                  <c:v>36.9320286445077</c:v>
                </c:pt>
                <c:pt idx="749">
                  <c:v>37.1399436315061</c:v>
                </c:pt>
                <c:pt idx="750">
                  <c:v>36.6241451422897</c:v>
                </c:pt>
                <c:pt idx="751">
                  <c:v>35.40062046268308</c:v>
                </c:pt>
                <c:pt idx="752">
                  <c:v>34.5615176951837</c:v>
                </c:pt>
                <c:pt idx="753">
                  <c:v>34.0120632638218</c:v>
                </c:pt>
                <c:pt idx="754">
                  <c:v>32.1985095109403</c:v>
                </c:pt>
                <c:pt idx="755">
                  <c:v>29.77462658308508</c:v>
                </c:pt>
                <c:pt idx="756">
                  <c:v>27.2742497299772</c:v>
                </c:pt>
                <c:pt idx="757">
                  <c:v>25.9515958556292</c:v>
                </c:pt>
                <c:pt idx="758">
                  <c:v>24.6160905580829</c:v>
                </c:pt>
                <c:pt idx="759">
                  <c:v>23.0963471259533</c:v>
                </c:pt>
                <c:pt idx="760">
                  <c:v>21.87742294692628</c:v>
                </c:pt>
                <c:pt idx="761">
                  <c:v>19.40065085062988</c:v>
                </c:pt>
                <c:pt idx="762">
                  <c:v>16.6261273395418</c:v>
                </c:pt>
                <c:pt idx="763">
                  <c:v>14.6759405379347</c:v>
                </c:pt>
                <c:pt idx="764">
                  <c:v>12.1217038549506</c:v>
                </c:pt>
                <c:pt idx="765">
                  <c:v>10.265125892157</c:v>
                </c:pt>
                <c:pt idx="766">
                  <c:v>10.1423660720005</c:v>
                </c:pt>
                <c:pt idx="767">
                  <c:v>9.28045289236506</c:v>
                </c:pt>
                <c:pt idx="768">
                  <c:v>8.17290986559806</c:v>
                </c:pt>
                <c:pt idx="769">
                  <c:v>7.04085830272578</c:v>
                </c:pt>
                <c:pt idx="770">
                  <c:v>5.31879813313149</c:v>
                </c:pt>
                <c:pt idx="771">
                  <c:v>5.558532650372785</c:v>
                </c:pt>
                <c:pt idx="772">
                  <c:v>5.68345092048173</c:v>
                </c:pt>
                <c:pt idx="773">
                  <c:v>4.55380892413955</c:v>
                </c:pt>
                <c:pt idx="774">
                  <c:v>3.31576834342295</c:v>
                </c:pt>
                <c:pt idx="775">
                  <c:v>3.10567732615889</c:v>
                </c:pt>
                <c:pt idx="776">
                  <c:v>3.12075697487546</c:v>
                </c:pt>
                <c:pt idx="777">
                  <c:v>2.442647095189959</c:v>
                </c:pt>
                <c:pt idx="778">
                  <c:v>2.78648349757441</c:v>
                </c:pt>
                <c:pt idx="779">
                  <c:v>3.08252147420893</c:v>
                </c:pt>
                <c:pt idx="780">
                  <c:v>3.72234646418607</c:v>
                </c:pt>
                <c:pt idx="781">
                  <c:v>4.033010667689394</c:v>
                </c:pt>
                <c:pt idx="782">
                  <c:v>3.9181636430811</c:v>
                </c:pt>
                <c:pt idx="783">
                  <c:v>4.385847540090967</c:v>
                </c:pt>
                <c:pt idx="784">
                  <c:v>4.75596831198455</c:v>
                </c:pt>
                <c:pt idx="785">
                  <c:v>5.894250727417535</c:v>
                </c:pt>
                <c:pt idx="786">
                  <c:v>7.01353119569911</c:v>
                </c:pt>
                <c:pt idx="787">
                  <c:v>7.94993943002925</c:v>
                </c:pt>
                <c:pt idx="788">
                  <c:v>8.542770683922138</c:v>
                </c:pt>
                <c:pt idx="789">
                  <c:v>8.80233340572112</c:v>
                </c:pt>
                <c:pt idx="790">
                  <c:v>8.187491886792751</c:v>
                </c:pt>
                <c:pt idx="791">
                  <c:v>7.37194824591922</c:v>
                </c:pt>
                <c:pt idx="792">
                  <c:v>7.197086639809219</c:v>
                </c:pt>
                <c:pt idx="793">
                  <c:v>7.59849413489948</c:v>
                </c:pt>
                <c:pt idx="794">
                  <c:v>7.3738658001916</c:v>
                </c:pt>
                <c:pt idx="795">
                  <c:v>6.16378813432243</c:v>
                </c:pt>
                <c:pt idx="796">
                  <c:v>5.487084235785629</c:v>
                </c:pt>
                <c:pt idx="797">
                  <c:v>4.73603912192169</c:v>
                </c:pt>
                <c:pt idx="798">
                  <c:v>3.84064177972409</c:v>
                </c:pt>
                <c:pt idx="799">
                  <c:v>2.56388044950586</c:v>
                </c:pt>
                <c:pt idx="800">
                  <c:v>2.28045978306225</c:v>
                </c:pt>
                <c:pt idx="801">
                  <c:v>1.98534771499585</c:v>
                </c:pt>
                <c:pt idx="802">
                  <c:v>1.34675316663324</c:v>
                </c:pt>
                <c:pt idx="803">
                  <c:v>1.02717940017997</c:v>
                </c:pt>
                <c:pt idx="804">
                  <c:v>0.921434278091854</c:v>
                </c:pt>
                <c:pt idx="805">
                  <c:v>0.512224161250158</c:v>
                </c:pt>
                <c:pt idx="806">
                  <c:v>-1.06295823912344</c:v>
                </c:pt>
                <c:pt idx="807">
                  <c:v>-2.35573626787048</c:v>
                </c:pt>
                <c:pt idx="808">
                  <c:v>-2.956362633693266</c:v>
                </c:pt>
                <c:pt idx="809">
                  <c:v>-1.03737301840782</c:v>
                </c:pt>
                <c:pt idx="810">
                  <c:v>-0.612057486603192</c:v>
                </c:pt>
                <c:pt idx="811">
                  <c:v>-1.1336488259368</c:v>
                </c:pt>
                <c:pt idx="812">
                  <c:v>-0.742087290162454</c:v>
                </c:pt>
                <c:pt idx="813">
                  <c:v>-0.410406337329094</c:v>
                </c:pt>
                <c:pt idx="814">
                  <c:v>-0.106412448271523</c:v>
                </c:pt>
                <c:pt idx="815">
                  <c:v>0.106334568711307</c:v>
                </c:pt>
              </c:numCache>
            </c:numRef>
          </c:yVal>
          <c:smooth val="1"/>
        </c:ser>
        <c:ser>
          <c:idx val="1"/>
          <c:order val="1"/>
          <c:tx>
            <c:v>R135_785</c:v>
          </c:tx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Sheet1!$J$8:$J$743</c:f>
              <c:numCache>
                <c:formatCode>General</c:formatCode>
                <c:ptCount val="736"/>
                <c:pt idx="0">
                  <c:v>5.4785128</c:v>
                </c:pt>
                <c:pt idx="1">
                  <c:v>5.4987659</c:v>
                </c:pt>
                <c:pt idx="2">
                  <c:v>5.5190191</c:v>
                </c:pt>
                <c:pt idx="3">
                  <c:v>5.5392723</c:v>
                </c:pt>
                <c:pt idx="4">
                  <c:v>5.559525499999999</c:v>
                </c:pt>
                <c:pt idx="5">
                  <c:v>5.5797791</c:v>
                </c:pt>
                <c:pt idx="6">
                  <c:v>5.6000323</c:v>
                </c:pt>
                <c:pt idx="7">
                  <c:v>5.620285499999986</c:v>
                </c:pt>
                <c:pt idx="8">
                  <c:v>5.640538699999984</c:v>
                </c:pt>
                <c:pt idx="9">
                  <c:v>5.660791899999985</c:v>
                </c:pt>
                <c:pt idx="10">
                  <c:v>5.6810455</c:v>
                </c:pt>
                <c:pt idx="11">
                  <c:v>5.7012987</c:v>
                </c:pt>
                <c:pt idx="12">
                  <c:v>5.7215519</c:v>
                </c:pt>
                <c:pt idx="13">
                  <c:v>5.7418051</c:v>
                </c:pt>
                <c:pt idx="14">
                  <c:v>5.7620583</c:v>
                </c:pt>
                <c:pt idx="15">
                  <c:v>5.7823119</c:v>
                </c:pt>
                <c:pt idx="16">
                  <c:v>5.8025651</c:v>
                </c:pt>
                <c:pt idx="17">
                  <c:v>5.822818299999979</c:v>
                </c:pt>
                <c:pt idx="18">
                  <c:v>5.8430715</c:v>
                </c:pt>
                <c:pt idx="19">
                  <c:v>5.8633251</c:v>
                </c:pt>
                <c:pt idx="20">
                  <c:v>5.8835783</c:v>
                </c:pt>
                <c:pt idx="21">
                  <c:v>5.9038315</c:v>
                </c:pt>
                <c:pt idx="22">
                  <c:v>5.924084699999979</c:v>
                </c:pt>
                <c:pt idx="23">
                  <c:v>5.9443378</c:v>
                </c:pt>
                <c:pt idx="24">
                  <c:v>5.964591499999996</c:v>
                </c:pt>
                <c:pt idx="25">
                  <c:v>5.9848447</c:v>
                </c:pt>
                <c:pt idx="26">
                  <c:v>6.0050979</c:v>
                </c:pt>
                <c:pt idx="27">
                  <c:v>6.025351</c:v>
                </c:pt>
                <c:pt idx="28">
                  <c:v>6.0456042</c:v>
                </c:pt>
                <c:pt idx="29">
                  <c:v>6.065857899999983</c:v>
                </c:pt>
                <c:pt idx="30">
                  <c:v>6.0861111</c:v>
                </c:pt>
                <c:pt idx="31">
                  <c:v>6.1063643</c:v>
                </c:pt>
                <c:pt idx="32">
                  <c:v>6.1266174</c:v>
                </c:pt>
                <c:pt idx="33">
                  <c:v>6.1468706</c:v>
                </c:pt>
                <c:pt idx="34">
                  <c:v>6.167124299999973</c:v>
                </c:pt>
                <c:pt idx="35">
                  <c:v>6.187377499999998</c:v>
                </c:pt>
                <c:pt idx="36">
                  <c:v>6.2076306</c:v>
                </c:pt>
                <c:pt idx="37">
                  <c:v>6.227883799999995</c:v>
                </c:pt>
                <c:pt idx="38">
                  <c:v>6.248137</c:v>
                </c:pt>
                <c:pt idx="39">
                  <c:v>6.2683907</c:v>
                </c:pt>
                <c:pt idx="40">
                  <c:v>6.2886438</c:v>
                </c:pt>
                <c:pt idx="41">
                  <c:v>6.308897</c:v>
                </c:pt>
                <c:pt idx="42">
                  <c:v>6.329150199999995</c:v>
                </c:pt>
                <c:pt idx="43">
                  <c:v>6.3494039</c:v>
                </c:pt>
                <c:pt idx="44">
                  <c:v>6.369657</c:v>
                </c:pt>
                <c:pt idx="45">
                  <c:v>6.389910199999996</c:v>
                </c:pt>
                <c:pt idx="46">
                  <c:v>6.4101634</c:v>
                </c:pt>
                <c:pt idx="47">
                  <c:v>6.4304166</c:v>
                </c:pt>
                <c:pt idx="48">
                  <c:v>6.4506702</c:v>
                </c:pt>
                <c:pt idx="49">
                  <c:v>6.4709234</c:v>
                </c:pt>
                <c:pt idx="50">
                  <c:v>6.4911766</c:v>
                </c:pt>
                <c:pt idx="51">
                  <c:v>6.5114298</c:v>
                </c:pt>
                <c:pt idx="52">
                  <c:v>6.531683</c:v>
                </c:pt>
                <c:pt idx="53">
                  <c:v>6.551936599999985</c:v>
                </c:pt>
                <c:pt idx="54">
                  <c:v>6.572189799999999</c:v>
                </c:pt>
                <c:pt idx="55">
                  <c:v>6.592443</c:v>
                </c:pt>
                <c:pt idx="56">
                  <c:v>6.612696199999997</c:v>
                </c:pt>
                <c:pt idx="57">
                  <c:v>6.6329494</c:v>
                </c:pt>
                <c:pt idx="58">
                  <c:v>6.653203</c:v>
                </c:pt>
                <c:pt idx="59">
                  <c:v>6.673456199999999</c:v>
                </c:pt>
                <c:pt idx="60">
                  <c:v>6.6937094</c:v>
                </c:pt>
                <c:pt idx="61">
                  <c:v>6.7139626</c:v>
                </c:pt>
                <c:pt idx="62">
                  <c:v>6.7342157</c:v>
                </c:pt>
                <c:pt idx="63">
                  <c:v>6.7544694</c:v>
                </c:pt>
                <c:pt idx="64">
                  <c:v>6.7747226</c:v>
                </c:pt>
                <c:pt idx="65">
                  <c:v>6.794975799999984</c:v>
                </c:pt>
                <c:pt idx="66">
                  <c:v>6.8152289</c:v>
                </c:pt>
                <c:pt idx="67">
                  <c:v>6.8354826</c:v>
                </c:pt>
                <c:pt idx="68">
                  <c:v>6.855735799999986</c:v>
                </c:pt>
                <c:pt idx="69">
                  <c:v>6.875989</c:v>
                </c:pt>
                <c:pt idx="70">
                  <c:v>6.8962421</c:v>
                </c:pt>
                <c:pt idx="71">
                  <c:v>6.9164953</c:v>
                </c:pt>
                <c:pt idx="72">
                  <c:v>6.936749</c:v>
                </c:pt>
                <c:pt idx="73">
                  <c:v>6.9570022</c:v>
                </c:pt>
                <c:pt idx="74">
                  <c:v>6.9772553</c:v>
                </c:pt>
                <c:pt idx="75">
                  <c:v>6.997508499999999</c:v>
                </c:pt>
                <c:pt idx="76">
                  <c:v>7.0177617</c:v>
                </c:pt>
                <c:pt idx="77">
                  <c:v>7.0380154</c:v>
                </c:pt>
                <c:pt idx="78">
                  <c:v>7.0582685</c:v>
                </c:pt>
                <c:pt idx="79">
                  <c:v>7.0785217</c:v>
                </c:pt>
                <c:pt idx="80">
                  <c:v>7.0987749</c:v>
                </c:pt>
                <c:pt idx="81">
                  <c:v>7.1190281</c:v>
                </c:pt>
                <c:pt idx="82">
                  <c:v>7.1392817</c:v>
                </c:pt>
                <c:pt idx="83">
                  <c:v>7.159534899999976</c:v>
                </c:pt>
                <c:pt idx="84">
                  <c:v>7.1797881</c:v>
                </c:pt>
                <c:pt idx="85">
                  <c:v>7.2000413</c:v>
                </c:pt>
                <c:pt idx="86">
                  <c:v>7.220295</c:v>
                </c:pt>
                <c:pt idx="87">
                  <c:v>7.2405481</c:v>
                </c:pt>
                <c:pt idx="88">
                  <c:v>7.2608013</c:v>
                </c:pt>
                <c:pt idx="89">
                  <c:v>7.2810545</c:v>
                </c:pt>
                <c:pt idx="90">
                  <c:v>7.3013077</c:v>
                </c:pt>
                <c:pt idx="91">
                  <c:v>7.3215613</c:v>
                </c:pt>
                <c:pt idx="92">
                  <c:v>7.341814499999995</c:v>
                </c:pt>
                <c:pt idx="93">
                  <c:v>7.3620677</c:v>
                </c:pt>
                <c:pt idx="94">
                  <c:v>7.3823209</c:v>
                </c:pt>
                <c:pt idx="95">
                  <c:v>7.4025741</c:v>
                </c:pt>
                <c:pt idx="96">
                  <c:v>7.4228277</c:v>
                </c:pt>
                <c:pt idx="97">
                  <c:v>7.4430809</c:v>
                </c:pt>
                <c:pt idx="98">
                  <c:v>7.4633341</c:v>
                </c:pt>
                <c:pt idx="99">
                  <c:v>7.4835873</c:v>
                </c:pt>
                <c:pt idx="100">
                  <c:v>7.5038404</c:v>
                </c:pt>
                <c:pt idx="101">
                  <c:v>7.524094099999983</c:v>
                </c:pt>
                <c:pt idx="102">
                  <c:v>7.5443473</c:v>
                </c:pt>
                <c:pt idx="103">
                  <c:v>7.564600499999996</c:v>
                </c:pt>
                <c:pt idx="104">
                  <c:v>7.5848536</c:v>
                </c:pt>
                <c:pt idx="105">
                  <c:v>7.605106799999986</c:v>
                </c:pt>
                <c:pt idx="106">
                  <c:v>7.625360499999997</c:v>
                </c:pt>
                <c:pt idx="107">
                  <c:v>7.6456137</c:v>
                </c:pt>
                <c:pt idx="108">
                  <c:v>7.665866899999983</c:v>
                </c:pt>
                <c:pt idx="109">
                  <c:v>7.68612</c:v>
                </c:pt>
                <c:pt idx="110">
                  <c:v>7.7063737</c:v>
                </c:pt>
                <c:pt idx="111">
                  <c:v>7.7266269</c:v>
                </c:pt>
                <c:pt idx="112">
                  <c:v>7.7468801</c:v>
                </c:pt>
                <c:pt idx="113">
                  <c:v>7.767133199999995</c:v>
                </c:pt>
                <c:pt idx="114">
                  <c:v>7.7873864</c:v>
                </c:pt>
                <c:pt idx="115">
                  <c:v>7.8076401</c:v>
                </c:pt>
                <c:pt idx="116">
                  <c:v>7.827893299999985</c:v>
                </c:pt>
                <c:pt idx="117">
                  <c:v>7.8481464</c:v>
                </c:pt>
                <c:pt idx="118">
                  <c:v>7.8683996</c:v>
                </c:pt>
                <c:pt idx="119">
                  <c:v>7.8886528</c:v>
                </c:pt>
                <c:pt idx="120">
                  <c:v>7.9089065</c:v>
                </c:pt>
                <c:pt idx="121">
                  <c:v>7.9291596</c:v>
                </c:pt>
                <c:pt idx="122">
                  <c:v>7.9494128</c:v>
                </c:pt>
                <c:pt idx="123">
                  <c:v>7.969666</c:v>
                </c:pt>
                <c:pt idx="124">
                  <c:v>7.9899192</c:v>
                </c:pt>
                <c:pt idx="125">
                  <c:v>8.0101728</c:v>
                </c:pt>
                <c:pt idx="126">
                  <c:v>8.030426</c:v>
                </c:pt>
                <c:pt idx="127">
                  <c:v>8.0506792</c:v>
                </c:pt>
                <c:pt idx="128">
                  <c:v>8.0709324</c:v>
                </c:pt>
                <c:pt idx="129">
                  <c:v>8.0911856</c:v>
                </c:pt>
                <c:pt idx="130">
                  <c:v>8.1114388</c:v>
                </c:pt>
                <c:pt idx="131">
                  <c:v>8.1316919</c:v>
                </c:pt>
                <c:pt idx="132">
                  <c:v>8.1519461</c:v>
                </c:pt>
                <c:pt idx="133">
                  <c:v>8.1721992</c:v>
                </c:pt>
                <c:pt idx="134">
                  <c:v>8.1924524</c:v>
                </c:pt>
                <c:pt idx="135">
                  <c:v>8.2127056</c:v>
                </c:pt>
                <c:pt idx="136">
                  <c:v>8.232958799999998</c:v>
                </c:pt>
                <c:pt idx="137">
                  <c:v>8.253212</c:v>
                </c:pt>
                <c:pt idx="138">
                  <c:v>8.2734652</c:v>
                </c:pt>
                <c:pt idx="139">
                  <c:v>8.2937183</c:v>
                </c:pt>
                <c:pt idx="140">
                  <c:v>8.3139715</c:v>
                </c:pt>
                <c:pt idx="141">
                  <c:v>8.3342247</c:v>
                </c:pt>
                <c:pt idx="142">
                  <c:v>8.3544788</c:v>
                </c:pt>
                <c:pt idx="143">
                  <c:v>8.374732</c:v>
                </c:pt>
                <c:pt idx="144">
                  <c:v>8.3949852</c:v>
                </c:pt>
                <c:pt idx="145">
                  <c:v>8.4152384</c:v>
                </c:pt>
                <c:pt idx="146">
                  <c:v>8.4354916</c:v>
                </c:pt>
                <c:pt idx="147">
                  <c:v>8.4557447</c:v>
                </c:pt>
                <c:pt idx="148">
                  <c:v>8.4759979</c:v>
                </c:pt>
                <c:pt idx="149">
                  <c:v>8.4962511</c:v>
                </c:pt>
                <c:pt idx="150">
                  <c:v>8.5165043</c:v>
                </c:pt>
                <c:pt idx="151">
                  <c:v>8.5367584</c:v>
                </c:pt>
                <c:pt idx="152">
                  <c:v>8.5570116</c:v>
                </c:pt>
                <c:pt idx="153">
                  <c:v>8.5772648</c:v>
                </c:pt>
                <c:pt idx="154">
                  <c:v>8.597518000000001</c:v>
                </c:pt>
                <c:pt idx="155">
                  <c:v>8.617771099999997</c:v>
                </c:pt>
                <c:pt idx="156">
                  <c:v>8.638024299999997</c:v>
                </c:pt>
                <c:pt idx="157">
                  <c:v>8.658277499999998</c:v>
                </c:pt>
                <c:pt idx="158">
                  <c:v>8.6785307</c:v>
                </c:pt>
                <c:pt idx="159">
                  <c:v>8.6987839</c:v>
                </c:pt>
                <c:pt idx="160">
                  <c:v>8.7190371</c:v>
                </c:pt>
                <c:pt idx="161">
                  <c:v>8.739291199999998</c:v>
                </c:pt>
                <c:pt idx="162">
                  <c:v>8.7595444</c:v>
                </c:pt>
                <c:pt idx="163">
                  <c:v>8.7797976</c:v>
                </c:pt>
                <c:pt idx="164">
                  <c:v>8.8000507</c:v>
                </c:pt>
                <c:pt idx="165">
                  <c:v>8.820303900000001</c:v>
                </c:pt>
                <c:pt idx="166">
                  <c:v>8.8405571</c:v>
                </c:pt>
                <c:pt idx="167">
                  <c:v>8.8608103</c:v>
                </c:pt>
                <c:pt idx="168">
                  <c:v>8.8810635</c:v>
                </c:pt>
                <c:pt idx="169">
                  <c:v>8.9013166</c:v>
                </c:pt>
                <c:pt idx="170">
                  <c:v>8.9215708</c:v>
                </c:pt>
                <c:pt idx="171">
                  <c:v>8.941823999999998</c:v>
                </c:pt>
                <c:pt idx="172">
                  <c:v>8.9620771</c:v>
                </c:pt>
                <c:pt idx="173">
                  <c:v>8.9823303</c:v>
                </c:pt>
                <c:pt idx="174">
                  <c:v>9.0025835</c:v>
                </c:pt>
                <c:pt idx="175">
                  <c:v>9.0228367</c:v>
                </c:pt>
                <c:pt idx="176">
                  <c:v>9.0430899</c:v>
                </c:pt>
                <c:pt idx="177">
                  <c:v>9.063343</c:v>
                </c:pt>
                <c:pt idx="178">
                  <c:v>9.0835962</c:v>
                </c:pt>
                <c:pt idx="179">
                  <c:v>9.1038494</c:v>
                </c:pt>
                <c:pt idx="180">
                  <c:v>9.124103499999998</c:v>
                </c:pt>
                <c:pt idx="181">
                  <c:v>9.144356699999997</c:v>
                </c:pt>
                <c:pt idx="182">
                  <c:v>9.1646099</c:v>
                </c:pt>
                <c:pt idx="183">
                  <c:v>9.184863099999997</c:v>
                </c:pt>
                <c:pt idx="184">
                  <c:v>9.2051163</c:v>
                </c:pt>
                <c:pt idx="185">
                  <c:v>9.2253695</c:v>
                </c:pt>
                <c:pt idx="186">
                  <c:v>9.245622600000001</c:v>
                </c:pt>
                <c:pt idx="187">
                  <c:v>9.2658758</c:v>
                </c:pt>
                <c:pt idx="188">
                  <c:v>9.286129000000001</c:v>
                </c:pt>
                <c:pt idx="189">
                  <c:v>9.3063831</c:v>
                </c:pt>
                <c:pt idx="190">
                  <c:v>9.3266363</c:v>
                </c:pt>
                <c:pt idx="191">
                  <c:v>9.3468895</c:v>
                </c:pt>
                <c:pt idx="192">
                  <c:v>9.3671427</c:v>
                </c:pt>
                <c:pt idx="193">
                  <c:v>9.3873959</c:v>
                </c:pt>
                <c:pt idx="194">
                  <c:v>9.407649</c:v>
                </c:pt>
                <c:pt idx="195">
                  <c:v>9.4279022</c:v>
                </c:pt>
                <c:pt idx="196">
                  <c:v>9.448155399999997</c:v>
                </c:pt>
                <c:pt idx="197">
                  <c:v>9.4684086</c:v>
                </c:pt>
                <c:pt idx="198">
                  <c:v>9.4886618</c:v>
                </c:pt>
                <c:pt idx="199">
                  <c:v>9.5089159</c:v>
                </c:pt>
                <c:pt idx="200">
                  <c:v>9.529169100000001</c:v>
                </c:pt>
                <c:pt idx="201">
                  <c:v>9.5494223</c:v>
                </c:pt>
                <c:pt idx="202">
                  <c:v>9.5696754</c:v>
                </c:pt>
                <c:pt idx="203">
                  <c:v>9.5899286</c:v>
                </c:pt>
                <c:pt idx="204">
                  <c:v>9.6101818</c:v>
                </c:pt>
                <c:pt idx="205">
                  <c:v>9.630435</c:v>
                </c:pt>
                <c:pt idx="206">
                  <c:v>9.6506882</c:v>
                </c:pt>
                <c:pt idx="207">
                  <c:v>9.6709414</c:v>
                </c:pt>
                <c:pt idx="208">
                  <c:v>9.6911945</c:v>
                </c:pt>
                <c:pt idx="209">
                  <c:v>9.7114487</c:v>
                </c:pt>
                <c:pt idx="210">
                  <c:v>9.731701899999997</c:v>
                </c:pt>
                <c:pt idx="211">
                  <c:v>9.751955000000001</c:v>
                </c:pt>
                <c:pt idx="212">
                  <c:v>9.7722082</c:v>
                </c:pt>
                <c:pt idx="213">
                  <c:v>9.7924614</c:v>
                </c:pt>
                <c:pt idx="214">
                  <c:v>9.8127146</c:v>
                </c:pt>
                <c:pt idx="215">
                  <c:v>9.8329678</c:v>
                </c:pt>
                <c:pt idx="216">
                  <c:v>9.8532209</c:v>
                </c:pt>
                <c:pt idx="217">
                  <c:v>9.8734741</c:v>
                </c:pt>
                <c:pt idx="218">
                  <c:v>9.8937283</c:v>
                </c:pt>
                <c:pt idx="219">
                  <c:v>9.913981400000001</c:v>
                </c:pt>
                <c:pt idx="220">
                  <c:v>9.9342346</c:v>
                </c:pt>
                <c:pt idx="221">
                  <c:v>9.9544878</c:v>
                </c:pt>
                <c:pt idx="222">
                  <c:v>9.974741</c:v>
                </c:pt>
                <c:pt idx="223">
                  <c:v>9.9949942</c:v>
                </c:pt>
                <c:pt idx="224">
                  <c:v>10.015247</c:v>
                </c:pt>
                <c:pt idx="225">
                  <c:v>10.035501</c:v>
                </c:pt>
                <c:pt idx="226">
                  <c:v>10.055754</c:v>
                </c:pt>
                <c:pt idx="227">
                  <c:v>10.076007</c:v>
                </c:pt>
                <c:pt idx="228">
                  <c:v>10.096261</c:v>
                </c:pt>
                <c:pt idx="229">
                  <c:v>10.116514</c:v>
                </c:pt>
                <c:pt idx="230">
                  <c:v>10.136767</c:v>
                </c:pt>
                <c:pt idx="231">
                  <c:v>10.157021</c:v>
                </c:pt>
                <c:pt idx="232">
                  <c:v>10.177274</c:v>
                </c:pt>
                <c:pt idx="233">
                  <c:v>10.197527</c:v>
                </c:pt>
                <c:pt idx="234">
                  <c:v>10.21778</c:v>
                </c:pt>
                <c:pt idx="235">
                  <c:v>10.238033</c:v>
                </c:pt>
                <c:pt idx="236">
                  <c:v>10.258286</c:v>
                </c:pt>
                <c:pt idx="237">
                  <c:v>10.278541</c:v>
                </c:pt>
                <c:pt idx="238">
                  <c:v>10.298794</c:v>
                </c:pt>
                <c:pt idx="239">
                  <c:v>10.319047</c:v>
                </c:pt>
                <c:pt idx="240">
                  <c:v>10.3393</c:v>
                </c:pt>
                <c:pt idx="241">
                  <c:v>10.359553</c:v>
                </c:pt>
                <c:pt idx="242">
                  <c:v>10.379807</c:v>
                </c:pt>
                <c:pt idx="243">
                  <c:v>10.40006</c:v>
                </c:pt>
                <c:pt idx="244">
                  <c:v>10.420313</c:v>
                </c:pt>
                <c:pt idx="245">
                  <c:v>10.440566</c:v>
                </c:pt>
                <c:pt idx="246">
                  <c:v>10.460819</c:v>
                </c:pt>
                <c:pt idx="247">
                  <c:v>10.481073</c:v>
                </c:pt>
                <c:pt idx="248">
                  <c:v>10.501327</c:v>
                </c:pt>
                <c:pt idx="249">
                  <c:v>10.52158</c:v>
                </c:pt>
                <c:pt idx="250">
                  <c:v>10.541833</c:v>
                </c:pt>
                <c:pt idx="251">
                  <c:v>10.562086</c:v>
                </c:pt>
                <c:pt idx="252">
                  <c:v>10.582339</c:v>
                </c:pt>
                <c:pt idx="253">
                  <c:v>10.602592</c:v>
                </c:pt>
                <c:pt idx="254">
                  <c:v>10.622846</c:v>
                </c:pt>
                <c:pt idx="255">
                  <c:v>10.643099</c:v>
                </c:pt>
                <c:pt idx="256">
                  <c:v>10.663353</c:v>
                </c:pt>
                <c:pt idx="257">
                  <c:v>10.683606</c:v>
                </c:pt>
                <c:pt idx="258">
                  <c:v>10.703859</c:v>
                </c:pt>
                <c:pt idx="259">
                  <c:v>10.724113</c:v>
                </c:pt>
                <c:pt idx="260">
                  <c:v>10.744366</c:v>
                </c:pt>
                <c:pt idx="261">
                  <c:v>10.764619</c:v>
                </c:pt>
                <c:pt idx="262">
                  <c:v>10.784872</c:v>
                </c:pt>
                <c:pt idx="263">
                  <c:v>10.805125</c:v>
                </c:pt>
                <c:pt idx="264">
                  <c:v>10.825378</c:v>
                </c:pt>
                <c:pt idx="265">
                  <c:v>10.845632</c:v>
                </c:pt>
                <c:pt idx="266">
                  <c:v>10.865886</c:v>
                </c:pt>
                <c:pt idx="267">
                  <c:v>10.886139</c:v>
                </c:pt>
                <c:pt idx="268">
                  <c:v>10.906392</c:v>
                </c:pt>
                <c:pt idx="269">
                  <c:v>10.926645</c:v>
                </c:pt>
                <c:pt idx="270">
                  <c:v>10.946898</c:v>
                </c:pt>
                <c:pt idx="271">
                  <c:v>10.967152</c:v>
                </c:pt>
                <c:pt idx="272">
                  <c:v>10.987405</c:v>
                </c:pt>
                <c:pt idx="273">
                  <c:v>11.007658</c:v>
                </c:pt>
                <c:pt idx="274">
                  <c:v>11.027911</c:v>
                </c:pt>
                <c:pt idx="275">
                  <c:v>11.048165</c:v>
                </c:pt>
                <c:pt idx="276">
                  <c:v>11.068419</c:v>
                </c:pt>
                <c:pt idx="277">
                  <c:v>11.088672</c:v>
                </c:pt>
                <c:pt idx="278">
                  <c:v>11.108925</c:v>
                </c:pt>
                <c:pt idx="279">
                  <c:v>11.129178</c:v>
                </c:pt>
                <c:pt idx="280">
                  <c:v>11.149431</c:v>
                </c:pt>
                <c:pt idx="281">
                  <c:v>11.169684</c:v>
                </c:pt>
                <c:pt idx="282">
                  <c:v>11.189938</c:v>
                </c:pt>
                <c:pt idx="283">
                  <c:v>11.210191</c:v>
                </c:pt>
                <c:pt idx="284">
                  <c:v>11.230444</c:v>
                </c:pt>
                <c:pt idx="285">
                  <c:v>11.250698</c:v>
                </c:pt>
                <c:pt idx="286">
                  <c:v>11.270951</c:v>
                </c:pt>
                <c:pt idx="287">
                  <c:v>11.291204</c:v>
                </c:pt>
                <c:pt idx="288">
                  <c:v>11.311458</c:v>
                </c:pt>
                <c:pt idx="289">
                  <c:v>11.331711</c:v>
                </c:pt>
                <c:pt idx="290">
                  <c:v>11.351964</c:v>
                </c:pt>
                <c:pt idx="291">
                  <c:v>11.372217</c:v>
                </c:pt>
                <c:pt idx="292">
                  <c:v>11.39247</c:v>
                </c:pt>
                <c:pt idx="293">
                  <c:v>11.412724</c:v>
                </c:pt>
                <c:pt idx="294">
                  <c:v>11.432977</c:v>
                </c:pt>
                <c:pt idx="295">
                  <c:v>11.453231</c:v>
                </c:pt>
                <c:pt idx="296">
                  <c:v>11.473484</c:v>
                </c:pt>
                <c:pt idx="297">
                  <c:v>11.493737</c:v>
                </c:pt>
                <c:pt idx="298">
                  <c:v>11.51399</c:v>
                </c:pt>
                <c:pt idx="299">
                  <c:v>11.534244</c:v>
                </c:pt>
                <c:pt idx="300">
                  <c:v>11.554497</c:v>
                </c:pt>
                <c:pt idx="301">
                  <c:v>11.57475</c:v>
                </c:pt>
                <c:pt idx="302">
                  <c:v>11.595003</c:v>
                </c:pt>
                <c:pt idx="303">
                  <c:v>11.615256</c:v>
                </c:pt>
                <c:pt idx="304">
                  <c:v>11.63551</c:v>
                </c:pt>
                <c:pt idx="305">
                  <c:v>11.655764</c:v>
                </c:pt>
                <c:pt idx="306">
                  <c:v>11.676017</c:v>
                </c:pt>
                <c:pt idx="307">
                  <c:v>11.69627</c:v>
                </c:pt>
                <c:pt idx="308">
                  <c:v>11.716523</c:v>
                </c:pt>
                <c:pt idx="309">
                  <c:v>11.736776</c:v>
                </c:pt>
                <c:pt idx="310">
                  <c:v>11.75703</c:v>
                </c:pt>
                <c:pt idx="311">
                  <c:v>11.777283</c:v>
                </c:pt>
                <c:pt idx="312">
                  <c:v>11.797536</c:v>
                </c:pt>
                <c:pt idx="313">
                  <c:v>11.817789</c:v>
                </c:pt>
                <c:pt idx="314">
                  <c:v>11.838043</c:v>
                </c:pt>
                <c:pt idx="315">
                  <c:v>11.858296</c:v>
                </c:pt>
                <c:pt idx="316">
                  <c:v>11.87855</c:v>
                </c:pt>
                <c:pt idx="317">
                  <c:v>11.898803</c:v>
                </c:pt>
                <c:pt idx="318">
                  <c:v>11.919056</c:v>
                </c:pt>
                <c:pt idx="319">
                  <c:v>11.939309</c:v>
                </c:pt>
                <c:pt idx="320">
                  <c:v>11.959562</c:v>
                </c:pt>
                <c:pt idx="321">
                  <c:v>11.979815</c:v>
                </c:pt>
                <c:pt idx="322">
                  <c:v>12.000069</c:v>
                </c:pt>
                <c:pt idx="323">
                  <c:v>12.020323</c:v>
                </c:pt>
                <c:pt idx="324">
                  <c:v>12.040576</c:v>
                </c:pt>
                <c:pt idx="325">
                  <c:v>12.060829</c:v>
                </c:pt>
                <c:pt idx="326">
                  <c:v>12.081082</c:v>
                </c:pt>
                <c:pt idx="327">
                  <c:v>12.101336</c:v>
                </c:pt>
                <c:pt idx="328">
                  <c:v>12.121589</c:v>
                </c:pt>
                <c:pt idx="329">
                  <c:v>12.141842</c:v>
                </c:pt>
                <c:pt idx="330">
                  <c:v>12.162095</c:v>
                </c:pt>
                <c:pt idx="331">
                  <c:v>12.182348</c:v>
                </c:pt>
                <c:pt idx="332">
                  <c:v>12.202601</c:v>
                </c:pt>
                <c:pt idx="333">
                  <c:v>12.222856</c:v>
                </c:pt>
                <c:pt idx="334">
                  <c:v>12.243109</c:v>
                </c:pt>
                <c:pt idx="335">
                  <c:v>12.263362</c:v>
                </c:pt>
                <c:pt idx="336">
                  <c:v>12.283615</c:v>
                </c:pt>
                <c:pt idx="337">
                  <c:v>12.303868</c:v>
                </c:pt>
                <c:pt idx="338">
                  <c:v>12.324121</c:v>
                </c:pt>
                <c:pt idx="339">
                  <c:v>12.344375</c:v>
                </c:pt>
                <c:pt idx="340">
                  <c:v>12.364628</c:v>
                </c:pt>
                <c:pt idx="341">
                  <c:v>12.384881</c:v>
                </c:pt>
                <c:pt idx="342">
                  <c:v>12.405135</c:v>
                </c:pt>
                <c:pt idx="343">
                  <c:v>12.425388</c:v>
                </c:pt>
                <c:pt idx="344">
                  <c:v>12.445642</c:v>
                </c:pt>
                <c:pt idx="345">
                  <c:v>12.465895</c:v>
                </c:pt>
                <c:pt idx="346">
                  <c:v>12.486148</c:v>
                </c:pt>
                <c:pt idx="347">
                  <c:v>12.506401</c:v>
                </c:pt>
                <c:pt idx="348">
                  <c:v>12.526654</c:v>
                </c:pt>
                <c:pt idx="349">
                  <c:v>12.546907</c:v>
                </c:pt>
                <c:pt idx="350">
                  <c:v>12.567161</c:v>
                </c:pt>
                <c:pt idx="351">
                  <c:v>12.587414</c:v>
                </c:pt>
                <c:pt idx="352">
                  <c:v>12.607668</c:v>
                </c:pt>
                <c:pt idx="353">
                  <c:v>12.627921</c:v>
                </c:pt>
                <c:pt idx="354">
                  <c:v>12.648174</c:v>
                </c:pt>
                <c:pt idx="355">
                  <c:v>12.668427</c:v>
                </c:pt>
                <c:pt idx="356">
                  <c:v>12.688681</c:v>
                </c:pt>
                <c:pt idx="357">
                  <c:v>12.708934</c:v>
                </c:pt>
                <c:pt idx="358">
                  <c:v>12.729187</c:v>
                </c:pt>
                <c:pt idx="359">
                  <c:v>12.74944</c:v>
                </c:pt>
                <c:pt idx="360">
                  <c:v>12.769693</c:v>
                </c:pt>
                <c:pt idx="361">
                  <c:v>12.789947</c:v>
                </c:pt>
                <c:pt idx="362">
                  <c:v>12.810201</c:v>
                </c:pt>
                <c:pt idx="363">
                  <c:v>12.830454</c:v>
                </c:pt>
                <c:pt idx="364">
                  <c:v>12.850707</c:v>
                </c:pt>
                <c:pt idx="365">
                  <c:v>12.87096</c:v>
                </c:pt>
                <c:pt idx="366">
                  <c:v>12.891213</c:v>
                </c:pt>
                <c:pt idx="367">
                  <c:v>12.911467</c:v>
                </c:pt>
                <c:pt idx="368">
                  <c:v>12.93172</c:v>
                </c:pt>
                <c:pt idx="369">
                  <c:v>12.951973</c:v>
                </c:pt>
                <c:pt idx="370">
                  <c:v>12.972226</c:v>
                </c:pt>
                <c:pt idx="371">
                  <c:v>12.99248</c:v>
                </c:pt>
                <c:pt idx="372">
                  <c:v>13.012733</c:v>
                </c:pt>
                <c:pt idx="373">
                  <c:v>13.032987</c:v>
                </c:pt>
                <c:pt idx="374">
                  <c:v>13.05324</c:v>
                </c:pt>
                <c:pt idx="375">
                  <c:v>13.073493</c:v>
                </c:pt>
                <c:pt idx="376">
                  <c:v>13.093746</c:v>
                </c:pt>
                <c:pt idx="377">
                  <c:v>13.113999</c:v>
                </c:pt>
                <c:pt idx="378">
                  <c:v>13.134253</c:v>
                </c:pt>
                <c:pt idx="379">
                  <c:v>13.154506</c:v>
                </c:pt>
                <c:pt idx="380">
                  <c:v>13.174759</c:v>
                </c:pt>
                <c:pt idx="381">
                  <c:v>13.195013</c:v>
                </c:pt>
                <c:pt idx="382">
                  <c:v>13.215266</c:v>
                </c:pt>
                <c:pt idx="383">
                  <c:v>13.235519</c:v>
                </c:pt>
                <c:pt idx="384">
                  <c:v>13.255773</c:v>
                </c:pt>
                <c:pt idx="385">
                  <c:v>13.276026</c:v>
                </c:pt>
                <c:pt idx="386">
                  <c:v>13.296279</c:v>
                </c:pt>
                <c:pt idx="387">
                  <c:v>13.316532</c:v>
                </c:pt>
                <c:pt idx="388">
                  <c:v>13.336785</c:v>
                </c:pt>
                <c:pt idx="389">
                  <c:v>13.357038</c:v>
                </c:pt>
                <c:pt idx="390">
                  <c:v>13.377293</c:v>
                </c:pt>
                <c:pt idx="391">
                  <c:v>13.397546</c:v>
                </c:pt>
                <c:pt idx="392">
                  <c:v>13.417799</c:v>
                </c:pt>
                <c:pt idx="393">
                  <c:v>13.438052</c:v>
                </c:pt>
                <c:pt idx="394">
                  <c:v>13.458305</c:v>
                </c:pt>
                <c:pt idx="395">
                  <c:v>13.478559</c:v>
                </c:pt>
                <c:pt idx="396">
                  <c:v>13.498812</c:v>
                </c:pt>
                <c:pt idx="397">
                  <c:v>13.519065</c:v>
                </c:pt>
                <c:pt idx="398">
                  <c:v>13.539318</c:v>
                </c:pt>
                <c:pt idx="399">
                  <c:v>13.559571</c:v>
                </c:pt>
                <c:pt idx="400">
                  <c:v>13.579825</c:v>
                </c:pt>
                <c:pt idx="401">
                  <c:v>13.600079</c:v>
                </c:pt>
                <c:pt idx="402">
                  <c:v>13.620332</c:v>
                </c:pt>
                <c:pt idx="403">
                  <c:v>13.640585</c:v>
                </c:pt>
                <c:pt idx="404">
                  <c:v>13.660838</c:v>
                </c:pt>
                <c:pt idx="405">
                  <c:v>13.681091</c:v>
                </c:pt>
                <c:pt idx="406">
                  <c:v>13.701344</c:v>
                </c:pt>
                <c:pt idx="407">
                  <c:v>13.721598</c:v>
                </c:pt>
                <c:pt idx="408">
                  <c:v>13.741851</c:v>
                </c:pt>
                <c:pt idx="409">
                  <c:v>13.762105</c:v>
                </c:pt>
                <c:pt idx="410">
                  <c:v>13.782358</c:v>
                </c:pt>
                <c:pt idx="411">
                  <c:v>13.802611</c:v>
                </c:pt>
                <c:pt idx="412">
                  <c:v>13.822865</c:v>
                </c:pt>
                <c:pt idx="413">
                  <c:v>13.843118</c:v>
                </c:pt>
                <c:pt idx="414">
                  <c:v>13.863371</c:v>
                </c:pt>
                <c:pt idx="415">
                  <c:v>13.883624</c:v>
                </c:pt>
                <c:pt idx="416">
                  <c:v>13.903877</c:v>
                </c:pt>
                <c:pt idx="417">
                  <c:v>13.92413</c:v>
                </c:pt>
                <c:pt idx="418">
                  <c:v>13.944384</c:v>
                </c:pt>
                <c:pt idx="419">
                  <c:v>13.964638</c:v>
                </c:pt>
                <c:pt idx="420">
                  <c:v>13.984891</c:v>
                </c:pt>
                <c:pt idx="421">
                  <c:v>14.005144</c:v>
                </c:pt>
                <c:pt idx="422">
                  <c:v>14.025397</c:v>
                </c:pt>
                <c:pt idx="423">
                  <c:v>14.04565</c:v>
                </c:pt>
                <c:pt idx="424">
                  <c:v>14.065904</c:v>
                </c:pt>
                <c:pt idx="425">
                  <c:v>14.086157</c:v>
                </c:pt>
                <c:pt idx="426">
                  <c:v>14.10641</c:v>
                </c:pt>
                <c:pt idx="427">
                  <c:v>14.126663</c:v>
                </c:pt>
                <c:pt idx="428">
                  <c:v>14.146916</c:v>
                </c:pt>
                <c:pt idx="429">
                  <c:v>14.167171</c:v>
                </c:pt>
                <c:pt idx="430">
                  <c:v>14.187424</c:v>
                </c:pt>
                <c:pt idx="431">
                  <c:v>14.207677</c:v>
                </c:pt>
                <c:pt idx="432">
                  <c:v>14.22793</c:v>
                </c:pt>
                <c:pt idx="433">
                  <c:v>14.248183</c:v>
                </c:pt>
                <c:pt idx="434">
                  <c:v>14.268436</c:v>
                </c:pt>
                <c:pt idx="435">
                  <c:v>14.28869</c:v>
                </c:pt>
                <c:pt idx="436">
                  <c:v>14.308943</c:v>
                </c:pt>
                <c:pt idx="437">
                  <c:v>14.329196</c:v>
                </c:pt>
                <c:pt idx="438">
                  <c:v>14.34945</c:v>
                </c:pt>
                <c:pt idx="439">
                  <c:v>14.369703</c:v>
                </c:pt>
                <c:pt idx="440">
                  <c:v>14.389956</c:v>
                </c:pt>
                <c:pt idx="441">
                  <c:v>14.41021</c:v>
                </c:pt>
                <c:pt idx="442">
                  <c:v>14.430463</c:v>
                </c:pt>
                <c:pt idx="443">
                  <c:v>14.450716</c:v>
                </c:pt>
                <c:pt idx="444">
                  <c:v>14.470969</c:v>
                </c:pt>
                <c:pt idx="445">
                  <c:v>14.491222</c:v>
                </c:pt>
                <c:pt idx="446">
                  <c:v>14.511476</c:v>
                </c:pt>
                <c:pt idx="447">
                  <c:v>14.531729</c:v>
                </c:pt>
                <c:pt idx="448">
                  <c:v>14.551983</c:v>
                </c:pt>
                <c:pt idx="449">
                  <c:v>14.572236</c:v>
                </c:pt>
                <c:pt idx="450">
                  <c:v>14.592489</c:v>
                </c:pt>
                <c:pt idx="451">
                  <c:v>14.612742</c:v>
                </c:pt>
                <c:pt idx="452">
                  <c:v>14.632996</c:v>
                </c:pt>
                <c:pt idx="453">
                  <c:v>14.653249</c:v>
                </c:pt>
                <c:pt idx="454">
                  <c:v>14.673502</c:v>
                </c:pt>
                <c:pt idx="455">
                  <c:v>14.693755</c:v>
                </c:pt>
                <c:pt idx="456">
                  <c:v>14.714008</c:v>
                </c:pt>
                <c:pt idx="457">
                  <c:v>14.734262</c:v>
                </c:pt>
                <c:pt idx="458">
                  <c:v>14.754516</c:v>
                </c:pt>
                <c:pt idx="459">
                  <c:v>14.774769</c:v>
                </c:pt>
                <c:pt idx="460">
                  <c:v>14.795022</c:v>
                </c:pt>
                <c:pt idx="461">
                  <c:v>14.815275</c:v>
                </c:pt>
                <c:pt idx="462">
                  <c:v>14.835528</c:v>
                </c:pt>
                <c:pt idx="463">
                  <c:v>14.855782</c:v>
                </c:pt>
                <c:pt idx="464">
                  <c:v>14.876035</c:v>
                </c:pt>
                <c:pt idx="465">
                  <c:v>14.896288</c:v>
                </c:pt>
                <c:pt idx="466">
                  <c:v>14.916541</c:v>
                </c:pt>
                <c:pt idx="467">
                  <c:v>14.936795</c:v>
                </c:pt>
                <c:pt idx="468">
                  <c:v>14.957048</c:v>
                </c:pt>
                <c:pt idx="469">
                  <c:v>14.977302</c:v>
                </c:pt>
                <c:pt idx="470">
                  <c:v>14.997555</c:v>
                </c:pt>
                <c:pt idx="471">
                  <c:v>15.017808</c:v>
                </c:pt>
                <c:pt idx="472">
                  <c:v>15.038061</c:v>
                </c:pt>
                <c:pt idx="473">
                  <c:v>15.058314</c:v>
                </c:pt>
                <c:pt idx="474">
                  <c:v>15.078568</c:v>
                </c:pt>
                <c:pt idx="475">
                  <c:v>15.098821</c:v>
                </c:pt>
                <c:pt idx="476">
                  <c:v>15.119075</c:v>
                </c:pt>
                <c:pt idx="477">
                  <c:v>15.139328</c:v>
                </c:pt>
                <c:pt idx="478">
                  <c:v>15.159581</c:v>
                </c:pt>
                <c:pt idx="479">
                  <c:v>15.179834</c:v>
                </c:pt>
                <c:pt idx="480">
                  <c:v>15.200088</c:v>
                </c:pt>
                <c:pt idx="481">
                  <c:v>15.220341</c:v>
                </c:pt>
                <c:pt idx="482">
                  <c:v>15.240594</c:v>
                </c:pt>
                <c:pt idx="483">
                  <c:v>15.260847</c:v>
                </c:pt>
                <c:pt idx="484">
                  <c:v>15.2811</c:v>
                </c:pt>
                <c:pt idx="485">
                  <c:v>15.301353</c:v>
                </c:pt>
                <c:pt idx="486">
                  <c:v>15.321608</c:v>
                </c:pt>
                <c:pt idx="487">
                  <c:v>15.341861</c:v>
                </c:pt>
                <c:pt idx="488">
                  <c:v>15.362114</c:v>
                </c:pt>
                <c:pt idx="489">
                  <c:v>15.382367</c:v>
                </c:pt>
                <c:pt idx="490">
                  <c:v>15.40262</c:v>
                </c:pt>
                <c:pt idx="491">
                  <c:v>15.422873</c:v>
                </c:pt>
                <c:pt idx="492">
                  <c:v>15.443127</c:v>
                </c:pt>
                <c:pt idx="493">
                  <c:v>15.46338</c:v>
                </c:pt>
                <c:pt idx="494">
                  <c:v>15.483633</c:v>
                </c:pt>
                <c:pt idx="495">
                  <c:v>15.503886</c:v>
                </c:pt>
                <c:pt idx="496">
                  <c:v>15.52414</c:v>
                </c:pt>
                <c:pt idx="497">
                  <c:v>15.544394</c:v>
                </c:pt>
                <c:pt idx="498">
                  <c:v>15.564647</c:v>
                </c:pt>
                <c:pt idx="499">
                  <c:v>15.5849</c:v>
                </c:pt>
                <c:pt idx="500">
                  <c:v>15.605153</c:v>
                </c:pt>
                <c:pt idx="501">
                  <c:v>15.625406</c:v>
                </c:pt>
                <c:pt idx="502">
                  <c:v>15.645659</c:v>
                </c:pt>
                <c:pt idx="503">
                  <c:v>15.665913</c:v>
                </c:pt>
                <c:pt idx="504">
                  <c:v>15.686166</c:v>
                </c:pt>
                <c:pt idx="505">
                  <c:v>15.70642</c:v>
                </c:pt>
                <c:pt idx="506">
                  <c:v>15.726673</c:v>
                </c:pt>
                <c:pt idx="507">
                  <c:v>15.746926</c:v>
                </c:pt>
                <c:pt idx="508">
                  <c:v>15.767179</c:v>
                </c:pt>
                <c:pt idx="509">
                  <c:v>15.787433</c:v>
                </c:pt>
                <c:pt idx="510">
                  <c:v>15.807686</c:v>
                </c:pt>
                <c:pt idx="511">
                  <c:v>15.827939</c:v>
                </c:pt>
                <c:pt idx="512">
                  <c:v>15.848192</c:v>
                </c:pt>
                <c:pt idx="513">
                  <c:v>15.868445</c:v>
                </c:pt>
                <c:pt idx="514">
                  <c:v>15.888699</c:v>
                </c:pt>
                <c:pt idx="515">
                  <c:v>15.908953</c:v>
                </c:pt>
                <c:pt idx="516">
                  <c:v>15.929206</c:v>
                </c:pt>
                <c:pt idx="517">
                  <c:v>15.949459</c:v>
                </c:pt>
                <c:pt idx="518">
                  <c:v>15.969712</c:v>
                </c:pt>
                <c:pt idx="519">
                  <c:v>15.989965</c:v>
                </c:pt>
                <c:pt idx="520">
                  <c:v>16.01022</c:v>
                </c:pt>
                <c:pt idx="521">
                  <c:v>16.030472</c:v>
                </c:pt>
                <c:pt idx="522">
                  <c:v>16.050726</c:v>
                </c:pt>
                <c:pt idx="523">
                  <c:v>16.070978</c:v>
                </c:pt>
                <c:pt idx="524">
                  <c:v>16.091232</c:v>
                </c:pt>
                <c:pt idx="525">
                  <c:v>16.111485</c:v>
                </c:pt>
                <c:pt idx="526">
                  <c:v>16.131739</c:v>
                </c:pt>
                <c:pt idx="527">
                  <c:v>16.151991</c:v>
                </c:pt>
                <c:pt idx="528">
                  <c:v>16.172245</c:v>
                </c:pt>
                <c:pt idx="529">
                  <c:v>16.192499</c:v>
                </c:pt>
                <c:pt idx="530">
                  <c:v>16.212751</c:v>
                </c:pt>
                <c:pt idx="531">
                  <c:v>16.233006</c:v>
                </c:pt>
                <c:pt idx="532">
                  <c:v>16.253258</c:v>
                </c:pt>
                <c:pt idx="533">
                  <c:v>16.273512</c:v>
                </c:pt>
                <c:pt idx="534">
                  <c:v>16.293764</c:v>
                </c:pt>
                <c:pt idx="535">
                  <c:v>16.314018</c:v>
                </c:pt>
                <c:pt idx="536">
                  <c:v>16.33427</c:v>
                </c:pt>
                <c:pt idx="537">
                  <c:v>16.354525</c:v>
                </c:pt>
                <c:pt idx="538">
                  <c:v>16.374777</c:v>
                </c:pt>
                <c:pt idx="539">
                  <c:v>16.395031</c:v>
                </c:pt>
                <c:pt idx="540">
                  <c:v>16.415285</c:v>
                </c:pt>
                <c:pt idx="541">
                  <c:v>16.435537</c:v>
                </c:pt>
                <c:pt idx="542">
                  <c:v>16.455791</c:v>
                </c:pt>
                <c:pt idx="543">
                  <c:v>16.476044</c:v>
                </c:pt>
                <c:pt idx="544">
                  <c:v>16.496298</c:v>
                </c:pt>
                <c:pt idx="545">
                  <c:v>16.51655</c:v>
                </c:pt>
                <c:pt idx="546">
                  <c:v>16.536804</c:v>
                </c:pt>
                <c:pt idx="547">
                  <c:v>16.557056</c:v>
                </c:pt>
                <c:pt idx="548">
                  <c:v>16.577311</c:v>
                </c:pt>
                <c:pt idx="549">
                  <c:v>16.597565</c:v>
                </c:pt>
                <c:pt idx="550">
                  <c:v>16.617817</c:v>
                </c:pt>
                <c:pt idx="551">
                  <c:v>16.638071</c:v>
                </c:pt>
                <c:pt idx="552">
                  <c:v>16.658323</c:v>
                </c:pt>
                <c:pt idx="553">
                  <c:v>16.678577</c:v>
                </c:pt>
                <c:pt idx="554">
                  <c:v>16.69883</c:v>
                </c:pt>
                <c:pt idx="555">
                  <c:v>16.719084</c:v>
                </c:pt>
                <c:pt idx="556">
                  <c:v>16.739336</c:v>
                </c:pt>
                <c:pt idx="557">
                  <c:v>16.75959</c:v>
                </c:pt>
                <c:pt idx="558">
                  <c:v>16.779844</c:v>
                </c:pt>
                <c:pt idx="559">
                  <c:v>16.800097</c:v>
                </c:pt>
                <c:pt idx="560">
                  <c:v>16.820351</c:v>
                </c:pt>
                <c:pt idx="561">
                  <c:v>16.840603</c:v>
                </c:pt>
                <c:pt idx="562">
                  <c:v>16.860857</c:v>
                </c:pt>
                <c:pt idx="563">
                  <c:v>16.881109</c:v>
                </c:pt>
                <c:pt idx="564">
                  <c:v>16.901363</c:v>
                </c:pt>
                <c:pt idx="565">
                  <c:v>16.921616</c:v>
                </c:pt>
                <c:pt idx="566">
                  <c:v>16.94187</c:v>
                </c:pt>
                <c:pt idx="567">
                  <c:v>16.962124</c:v>
                </c:pt>
                <c:pt idx="568">
                  <c:v>16.98237599999998</c:v>
                </c:pt>
                <c:pt idx="569">
                  <c:v>17.00263</c:v>
                </c:pt>
                <c:pt idx="570">
                  <c:v>17.022882</c:v>
                </c:pt>
                <c:pt idx="571">
                  <c:v>17.043137</c:v>
                </c:pt>
                <c:pt idx="572">
                  <c:v>17.063389</c:v>
                </c:pt>
                <c:pt idx="573">
                  <c:v>17.083643</c:v>
                </c:pt>
                <c:pt idx="574">
                  <c:v>17.103895</c:v>
                </c:pt>
                <c:pt idx="575">
                  <c:v>17.124149</c:v>
                </c:pt>
                <c:pt idx="576">
                  <c:v>17.144402</c:v>
                </c:pt>
                <c:pt idx="577">
                  <c:v>17.164656</c:v>
                </c:pt>
                <c:pt idx="578">
                  <c:v>17.18491</c:v>
                </c:pt>
                <c:pt idx="579">
                  <c:v>17.205162</c:v>
                </c:pt>
                <c:pt idx="580">
                  <c:v>17.225416</c:v>
                </c:pt>
                <c:pt idx="581">
                  <c:v>17.245668</c:v>
                </c:pt>
                <c:pt idx="582">
                  <c:v>17.265923</c:v>
                </c:pt>
                <c:pt idx="583">
                  <c:v>17.286175</c:v>
                </c:pt>
                <c:pt idx="584">
                  <c:v>17.306429</c:v>
                </c:pt>
                <c:pt idx="585">
                  <c:v>17.326681</c:v>
                </c:pt>
                <c:pt idx="586">
                  <c:v>17.346935</c:v>
                </c:pt>
                <c:pt idx="587">
                  <c:v>17.367189</c:v>
                </c:pt>
                <c:pt idx="588">
                  <c:v>17.387442</c:v>
                </c:pt>
                <c:pt idx="589">
                  <c:v>17.407696</c:v>
                </c:pt>
                <c:pt idx="590">
                  <c:v>17.427948</c:v>
                </c:pt>
                <c:pt idx="591">
                  <c:v>17.44820199999998</c:v>
                </c:pt>
                <c:pt idx="592">
                  <c:v>17.468454</c:v>
                </c:pt>
                <c:pt idx="593">
                  <c:v>17.488708</c:v>
                </c:pt>
                <c:pt idx="594">
                  <c:v>17.508961</c:v>
                </c:pt>
                <c:pt idx="595">
                  <c:v>17.529215</c:v>
                </c:pt>
                <c:pt idx="596">
                  <c:v>17.549469</c:v>
                </c:pt>
                <c:pt idx="597">
                  <c:v>17.569721</c:v>
                </c:pt>
                <c:pt idx="598">
                  <c:v>17.589975</c:v>
                </c:pt>
                <c:pt idx="599">
                  <c:v>17.610228</c:v>
                </c:pt>
                <c:pt idx="600">
                  <c:v>17.630482</c:v>
                </c:pt>
                <c:pt idx="601">
                  <c:v>17.650734</c:v>
                </c:pt>
                <c:pt idx="602">
                  <c:v>17.670988</c:v>
                </c:pt>
                <c:pt idx="603">
                  <c:v>17.69124</c:v>
                </c:pt>
                <c:pt idx="604">
                  <c:v>17.711494</c:v>
                </c:pt>
                <c:pt idx="605">
                  <c:v>17.731747</c:v>
                </c:pt>
                <c:pt idx="606">
                  <c:v>17.752001</c:v>
                </c:pt>
                <c:pt idx="607">
                  <c:v>17.772255</c:v>
                </c:pt>
                <c:pt idx="608">
                  <c:v>17.792507</c:v>
                </c:pt>
                <c:pt idx="609">
                  <c:v>17.812761</c:v>
                </c:pt>
                <c:pt idx="610">
                  <c:v>17.833014</c:v>
                </c:pt>
                <c:pt idx="611">
                  <c:v>17.853268</c:v>
                </c:pt>
                <c:pt idx="612">
                  <c:v>17.87352</c:v>
                </c:pt>
                <c:pt idx="613">
                  <c:v>17.893774</c:v>
                </c:pt>
                <c:pt idx="614">
                  <c:v>17.914026</c:v>
                </c:pt>
                <c:pt idx="615">
                  <c:v>17.93428</c:v>
                </c:pt>
                <c:pt idx="616">
                  <c:v>17.954535</c:v>
                </c:pt>
                <c:pt idx="617">
                  <c:v>17.974787</c:v>
                </c:pt>
                <c:pt idx="618">
                  <c:v>17.995041</c:v>
                </c:pt>
                <c:pt idx="619">
                  <c:v>18.015293</c:v>
                </c:pt>
                <c:pt idx="620">
                  <c:v>18.035547</c:v>
                </c:pt>
                <c:pt idx="621">
                  <c:v>18.055799</c:v>
                </c:pt>
                <c:pt idx="622">
                  <c:v>18.076054</c:v>
                </c:pt>
                <c:pt idx="623">
                  <c:v>18.096306</c:v>
                </c:pt>
                <c:pt idx="624">
                  <c:v>18.11656</c:v>
                </c:pt>
                <c:pt idx="625">
                  <c:v>18.136814</c:v>
                </c:pt>
                <c:pt idx="626">
                  <c:v>18.157066</c:v>
                </c:pt>
                <c:pt idx="627">
                  <c:v>18.17732</c:v>
                </c:pt>
                <c:pt idx="628">
                  <c:v>18.197573</c:v>
                </c:pt>
                <c:pt idx="629">
                  <c:v>18.217827</c:v>
                </c:pt>
                <c:pt idx="630">
                  <c:v>18.238079</c:v>
                </c:pt>
                <c:pt idx="631">
                  <c:v>18.258333</c:v>
                </c:pt>
                <c:pt idx="632">
                  <c:v>18.278585</c:v>
                </c:pt>
                <c:pt idx="633">
                  <c:v>18.29884</c:v>
                </c:pt>
                <c:pt idx="634">
                  <c:v>18.319094</c:v>
                </c:pt>
                <c:pt idx="635">
                  <c:v>18.339346</c:v>
                </c:pt>
                <c:pt idx="636">
                  <c:v>18.3596</c:v>
                </c:pt>
                <c:pt idx="637">
                  <c:v>18.379852</c:v>
                </c:pt>
                <c:pt idx="638">
                  <c:v>18.400106</c:v>
                </c:pt>
                <c:pt idx="639">
                  <c:v>18.420359</c:v>
                </c:pt>
                <c:pt idx="640">
                  <c:v>18.440613</c:v>
                </c:pt>
                <c:pt idx="641">
                  <c:v>18.460865</c:v>
                </c:pt>
                <c:pt idx="642">
                  <c:v>18.481119</c:v>
                </c:pt>
                <c:pt idx="643">
                  <c:v>18.501371</c:v>
                </c:pt>
                <c:pt idx="644">
                  <c:v>18.521626</c:v>
                </c:pt>
                <c:pt idx="645">
                  <c:v>18.54188</c:v>
                </c:pt>
                <c:pt idx="646">
                  <c:v>18.56213199999998</c:v>
                </c:pt>
                <c:pt idx="647">
                  <c:v>18.582386</c:v>
                </c:pt>
                <c:pt idx="648">
                  <c:v>18.602638</c:v>
                </c:pt>
                <c:pt idx="649">
                  <c:v>18.622892</c:v>
                </c:pt>
                <c:pt idx="650">
                  <c:v>18.643145</c:v>
                </c:pt>
                <c:pt idx="651">
                  <c:v>18.663399</c:v>
                </c:pt>
                <c:pt idx="652">
                  <c:v>18.683651</c:v>
                </c:pt>
                <c:pt idx="653">
                  <c:v>18.703905</c:v>
                </c:pt>
                <c:pt idx="654">
                  <c:v>18.724159</c:v>
                </c:pt>
                <c:pt idx="655">
                  <c:v>18.744411</c:v>
                </c:pt>
                <c:pt idx="656">
                  <c:v>18.764666</c:v>
                </c:pt>
                <c:pt idx="657">
                  <c:v>18.784918</c:v>
                </c:pt>
                <c:pt idx="658">
                  <c:v>18.805172</c:v>
                </c:pt>
                <c:pt idx="659">
                  <c:v>18.825424</c:v>
                </c:pt>
                <c:pt idx="660">
                  <c:v>18.845678</c:v>
                </c:pt>
                <c:pt idx="661">
                  <c:v>18.865931</c:v>
                </c:pt>
                <c:pt idx="662">
                  <c:v>18.886185</c:v>
                </c:pt>
                <c:pt idx="663">
                  <c:v>18.906439</c:v>
                </c:pt>
                <c:pt idx="664">
                  <c:v>18.926691</c:v>
                </c:pt>
                <c:pt idx="665">
                  <c:v>18.946945</c:v>
                </c:pt>
                <c:pt idx="666">
                  <c:v>18.967197</c:v>
                </c:pt>
                <c:pt idx="667">
                  <c:v>18.987452</c:v>
                </c:pt>
                <c:pt idx="668">
                  <c:v>19.007704</c:v>
                </c:pt>
                <c:pt idx="669">
                  <c:v>19.027958</c:v>
                </c:pt>
                <c:pt idx="670">
                  <c:v>19.04821</c:v>
                </c:pt>
                <c:pt idx="671">
                  <c:v>19.068464</c:v>
                </c:pt>
                <c:pt idx="672">
                  <c:v>19.088717</c:v>
                </c:pt>
                <c:pt idx="673">
                  <c:v>19.108971</c:v>
                </c:pt>
                <c:pt idx="674">
                  <c:v>19.129225</c:v>
                </c:pt>
                <c:pt idx="675">
                  <c:v>19.149477</c:v>
                </c:pt>
                <c:pt idx="676">
                  <c:v>19.169731</c:v>
                </c:pt>
                <c:pt idx="677">
                  <c:v>19.189983</c:v>
                </c:pt>
                <c:pt idx="678">
                  <c:v>19.210238</c:v>
                </c:pt>
                <c:pt idx="679">
                  <c:v>19.23049</c:v>
                </c:pt>
                <c:pt idx="680">
                  <c:v>19.250744</c:v>
                </c:pt>
                <c:pt idx="681">
                  <c:v>19.270996</c:v>
                </c:pt>
                <c:pt idx="682">
                  <c:v>19.29125</c:v>
                </c:pt>
                <c:pt idx="683">
                  <c:v>19.311504</c:v>
                </c:pt>
                <c:pt idx="684">
                  <c:v>19.331757</c:v>
                </c:pt>
                <c:pt idx="685">
                  <c:v>19.352011</c:v>
                </c:pt>
                <c:pt idx="686">
                  <c:v>19.372263</c:v>
                </c:pt>
                <c:pt idx="687">
                  <c:v>19.392517</c:v>
                </c:pt>
                <c:pt idx="688">
                  <c:v>19.412769</c:v>
                </c:pt>
                <c:pt idx="689">
                  <c:v>19.433023</c:v>
                </c:pt>
                <c:pt idx="690">
                  <c:v>19.453276</c:v>
                </c:pt>
                <c:pt idx="691">
                  <c:v>19.47353</c:v>
                </c:pt>
                <c:pt idx="692">
                  <c:v>19.493784</c:v>
                </c:pt>
                <c:pt idx="693">
                  <c:v>19.514036</c:v>
                </c:pt>
                <c:pt idx="694">
                  <c:v>19.53429</c:v>
                </c:pt>
                <c:pt idx="695">
                  <c:v>19.554543</c:v>
                </c:pt>
                <c:pt idx="696">
                  <c:v>19.574797</c:v>
                </c:pt>
                <c:pt idx="697">
                  <c:v>19.595049</c:v>
                </c:pt>
                <c:pt idx="698">
                  <c:v>19.615303</c:v>
                </c:pt>
                <c:pt idx="699">
                  <c:v>19.635555</c:v>
                </c:pt>
                <c:pt idx="700">
                  <c:v>19.655809</c:v>
                </c:pt>
                <c:pt idx="701">
                  <c:v>19.676064</c:v>
                </c:pt>
                <c:pt idx="702">
                  <c:v>19.696316</c:v>
                </c:pt>
                <c:pt idx="703">
                  <c:v>19.71657</c:v>
                </c:pt>
                <c:pt idx="704">
                  <c:v>19.736822</c:v>
                </c:pt>
                <c:pt idx="705">
                  <c:v>19.757076</c:v>
                </c:pt>
                <c:pt idx="706">
                  <c:v>19.777328</c:v>
                </c:pt>
                <c:pt idx="707">
                  <c:v>19.797583</c:v>
                </c:pt>
                <c:pt idx="708">
                  <c:v>19.817835</c:v>
                </c:pt>
                <c:pt idx="709">
                  <c:v>19.838089</c:v>
                </c:pt>
                <c:pt idx="710">
                  <c:v>19.858341</c:v>
                </c:pt>
                <c:pt idx="711">
                  <c:v>19.878595</c:v>
                </c:pt>
                <c:pt idx="712">
                  <c:v>19.898849</c:v>
                </c:pt>
                <c:pt idx="713">
                  <c:v>19.919102</c:v>
                </c:pt>
                <c:pt idx="714">
                  <c:v>19.939356</c:v>
                </c:pt>
                <c:pt idx="715">
                  <c:v>19.959608</c:v>
                </c:pt>
                <c:pt idx="716">
                  <c:v>19.979862</c:v>
                </c:pt>
                <c:pt idx="717">
                  <c:v>20.000114</c:v>
                </c:pt>
                <c:pt idx="718">
                  <c:v>20.020369</c:v>
                </c:pt>
                <c:pt idx="719">
                  <c:v>20.040621</c:v>
                </c:pt>
                <c:pt idx="720">
                  <c:v>20.060875</c:v>
                </c:pt>
                <c:pt idx="721">
                  <c:v>20.081129</c:v>
                </c:pt>
                <c:pt idx="722">
                  <c:v>20.101381</c:v>
                </c:pt>
                <c:pt idx="723">
                  <c:v>20.121635</c:v>
                </c:pt>
                <c:pt idx="724">
                  <c:v>20.141888</c:v>
                </c:pt>
                <c:pt idx="725">
                  <c:v>20.162142</c:v>
                </c:pt>
                <c:pt idx="726">
                  <c:v>20.182394</c:v>
                </c:pt>
                <c:pt idx="727">
                  <c:v>20.202648</c:v>
                </c:pt>
                <c:pt idx="728">
                  <c:v>20.2229</c:v>
                </c:pt>
                <c:pt idx="729">
                  <c:v>20.243155</c:v>
                </c:pt>
                <c:pt idx="730">
                  <c:v>20.263409</c:v>
                </c:pt>
                <c:pt idx="731">
                  <c:v>20.283661</c:v>
                </c:pt>
                <c:pt idx="732">
                  <c:v>20.303915</c:v>
                </c:pt>
                <c:pt idx="733">
                  <c:v>20.324167</c:v>
                </c:pt>
                <c:pt idx="734">
                  <c:v>20.344421</c:v>
                </c:pt>
                <c:pt idx="735">
                  <c:v>20.364674</c:v>
                </c:pt>
              </c:numCache>
            </c:numRef>
          </c:xVal>
          <c:yVal>
            <c:numRef>
              <c:f>Sheet1!$L$8:$L$743</c:f>
              <c:numCache>
                <c:formatCode>General</c:formatCode>
                <c:ptCount val="736"/>
                <c:pt idx="0">
                  <c:v>401.3490810111947</c:v>
                </c:pt>
                <c:pt idx="1">
                  <c:v>402.1278997443197</c:v>
                </c:pt>
                <c:pt idx="2">
                  <c:v>402.3672529582362</c:v>
                </c:pt>
                <c:pt idx="3">
                  <c:v>402.8368142633535</c:v>
                </c:pt>
                <c:pt idx="4">
                  <c:v>402.311463779156</c:v>
                </c:pt>
                <c:pt idx="5">
                  <c:v>403.5630887128157</c:v>
                </c:pt>
                <c:pt idx="6">
                  <c:v>405.0659220623304</c:v>
                </c:pt>
                <c:pt idx="7">
                  <c:v>406.0094721985274</c:v>
                </c:pt>
                <c:pt idx="8">
                  <c:v>405.7735749660486</c:v>
                </c:pt>
                <c:pt idx="9">
                  <c:v>406.5549225314194</c:v>
                </c:pt>
                <c:pt idx="10">
                  <c:v>407.6427652095857</c:v>
                </c:pt>
                <c:pt idx="11">
                  <c:v>408.6018194939106</c:v>
                </c:pt>
                <c:pt idx="12">
                  <c:v>409.0605721765504</c:v>
                </c:pt>
                <c:pt idx="13">
                  <c:v>410.4929742272186</c:v>
                </c:pt>
                <c:pt idx="14">
                  <c:v>421.0125924480386</c:v>
                </c:pt>
                <c:pt idx="15">
                  <c:v>446.5298002161841</c:v>
                </c:pt>
                <c:pt idx="16">
                  <c:v>471.5469797477321</c:v>
                </c:pt>
                <c:pt idx="17">
                  <c:v>462.4884129565237</c:v>
                </c:pt>
                <c:pt idx="18">
                  <c:v>434.0951978199909</c:v>
                </c:pt>
                <c:pt idx="19">
                  <c:v>417.2833571047942</c:v>
                </c:pt>
                <c:pt idx="20">
                  <c:v>411.1452001239057</c:v>
                </c:pt>
                <c:pt idx="21">
                  <c:v>406.1595412290856</c:v>
                </c:pt>
                <c:pt idx="22">
                  <c:v>402.1659935026449</c:v>
                </c:pt>
                <c:pt idx="23">
                  <c:v>400.2990891772976</c:v>
                </c:pt>
                <c:pt idx="24">
                  <c:v>400.2795841942366</c:v>
                </c:pt>
                <c:pt idx="25">
                  <c:v>401.342193528552</c:v>
                </c:pt>
                <c:pt idx="26">
                  <c:v>401.4921708525669</c:v>
                </c:pt>
                <c:pt idx="27">
                  <c:v>400.8910999503436</c:v>
                </c:pt>
                <c:pt idx="28">
                  <c:v>399.720544670066</c:v>
                </c:pt>
                <c:pt idx="29">
                  <c:v>399.0663357195515</c:v>
                </c:pt>
                <c:pt idx="30">
                  <c:v>399.547021303448</c:v>
                </c:pt>
                <c:pt idx="31">
                  <c:v>400.1198739770657</c:v>
                </c:pt>
                <c:pt idx="32">
                  <c:v>399.3515060752319</c:v>
                </c:pt>
                <c:pt idx="33">
                  <c:v>399.5980204305022</c:v>
                </c:pt>
                <c:pt idx="34">
                  <c:v>400.2343366189546</c:v>
                </c:pt>
                <c:pt idx="35">
                  <c:v>400.5194202169265</c:v>
                </c:pt>
                <c:pt idx="36">
                  <c:v>400.8884105689239</c:v>
                </c:pt>
                <c:pt idx="37">
                  <c:v>400.5926373671206</c:v>
                </c:pt>
                <c:pt idx="38">
                  <c:v>399.8805694408869</c:v>
                </c:pt>
                <c:pt idx="39">
                  <c:v>400.3081991744307</c:v>
                </c:pt>
                <c:pt idx="40">
                  <c:v>399.8428390482982</c:v>
                </c:pt>
                <c:pt idx="41">
                  <c:v>399.0104692480552</c:v>
                </c:pt>
                <c:pt idx="42">
                  <c:v>400.2809980722402</c:v>
                </c:pt>
                <c:pt idx="43">
                  <c:v>401.408511915674</c:v>
                </c:pt>
                <c:pt idx="44">
                  <c:v>401.693075164537</c:v>
                </c:pt>
                <c:pt idx="45">
                  <c:v>400.9583410816936</c:v>
                </c:pt>
                <c:pt idx="46">
                  <c:v>400.6136542623976</c:v>
                </c:pt>
                <c:pt idx="47">
                  <c:v>402.3056805962354</c:v>
                </c:pt>
                <c:pt idx="48">
                  <c:v>404.8908697925782</c:v>
                </c:pt>
                <c:pt idx="49">
                  <c:v>413.141118402529</c:v>
                </c:pt>
                <c:pt idx="50">
                  <c:v>421.9352427645296</c:v>
                </c:pt>
                <c:pt idx="51">
                  <c:v>419.5900075608307</c:v>
                </c:pt>
                <c:pt idx="52">
                  <c:v>410.3991643120232</c:v>
                </c:pt>
                <c:pt idx="53">
                  <c:v>404.3996270344437</c:v>
                </c:pt>
                <c:pt idx="54">
                  <c:v>401.824353692235</c:v>
                </c:pt>
                <c:pt idx="55">
                  <c:v>400.5765907994942</c:v>
                </c:pt>
                <c:pt idx="56">
                  <c:v>400.351092266344</c:v>
                </c:pt>
                <c:pt idx="57">
                  <c:v>400.0567339815822</c:v>
                </c:pt>
                <c:pt idx="58">
                  <c:v>399.5116909061526</c:v>
                </c:pt>
                <c:pt idx="59">
                  <c:v>399.3591006926586</c:v>
                </c:pt>
                <c:pt idx="60">
                  <c:v>398.7021223453783</c:v>
                </c:pt>
                <c:pt idx="61">
                  <c:v>398.5561794248483</c:v>
                </c:pt>
                <c:pt idx="62">
                  <c:v>400.2363957171854</c:v>
                </c:pt>
                <c:pt idx="63">
                  <c:v>401.579882321642</c:v>
                </c:pt>
                <c:pt idx="64">
                  <c:v>401.5187841972311</c:v>
                </c:pt>
                <c:pt idx="65">
                  <c:v>400.8580161739045</c:v>
                </c:pt>
                <c:pt idx="66">
                  <c:v>400.5710641490986</c:v>
                </c:pt>
                <c:pt idx="67">
                  <c:v>400.3276003178897</c:v>
                </c:pt>
                <c:pt idx="68">
                  <c:v>400.6906390454529</c:v>
                </c:pt>
                <c:pt idx="69">
                  <c:v>400.7347341586946</c:v>
                </c:pt>
                <c:pt idx="70">
                  <c:v>400.6780935276435</c:v>
                </c:pt>
                <c:pt idx="71">
                  <c:v>400.9327725403365</c:v>
                </c:pt>
                <c:pt idx="72">
                  <c:v>401.5722659338902</c:v>
                </c:pt>
                <c:pt idx="73">
                  <c:v>402.8457984870162</c:v>
                </c:pt>
                <c:pt idx="74">
                  <c:v>404.0547353759257</c:v>
                </c:pt>
                <c:pt idx="75">
                  <c:v>405.1534888242981</c:v>
                </c:pt>
                <c:pt idx="76">
                  <c:v>405.3940799270902</c:v>
                </c:pt>
                <c:pt idx="77">
                  <c:v>407.3140322029706</c:v>
                </c:pt>
                <c:pt idx="78">
                  <c:v>408.9604438006776</c:v>
                </c:pt>
                <c:pt idx="79">
                  <c:v>409.363824335193</c:v>
                </c:pt>
                <c:pt idx="80">
                  <c:v>407.4424518411412</c:v>
                </c:pt>
                <c:pt idx="81">
                  <c:v>406.0260687061828</c:v>
                </c:pt>
                <c:pt idx="82">
                  <c:v>404.9202415585369</c:v>
                </c:pt>
                <c:pt idx="83">
                  <c:v>403.3467802151764</c:v>
                </c:pt>
                <c:pt idx="84">
                  <c:v>401.5713001269492</c:v>
                </c:pt>
                <c:pt idx="85">
                  <c:v>401.2331876266476</c:v>
                </c:pt>
                <c:pt idx="86">
                  <c:v>401.9471041659996</c:v>
                </c:pt>
                <c:pt idx="87">
                  <c:v>400.570962076458</c:v>
                </c:pt>
                <c:pt idx="88">
                  <c:v>400.1897156792112</c:v>
                </c:pt>
                <c:pt idx="89">
                  <c:v>400.8136169735682</c:v>
                </c:pt>
                <c:pt idx="90">
                  <c:v>400.1241940219635</c:v>
                </c:pt>
                <c:pt idx="91">
                  <c:v>400.1315673347998</c:v>
                </c:pt>
                <c:pt idx="92">
                  <c:v>401.0680386615962</c:v>
                </c:pt>
                <c:pt idx="93">
                  <c:v>401.3001357994341</c:v>
                </c:pt>
                <c:pt idx="94">
                  <c:v>400.7319203923661</c:v>
                </c:pt>
                <c:pt idx="95">
                  <c:v>399.5590965622922</c:v>
                </c:pt>
                <c:pt idx="96">
                  <c:v>399.7220914875392</c:v>
                </c:pt>
                <c:pt idx="97">
                  <c:v>400.1665694001449</c:v>
                </c:pt>
                <c:pt idx="98">
                  <c:v>400.1272225782592</c:v>
                </c:pt>
                <c:pt idx="99">
                  <c:v>400.053221177033</c:v>
                </c:pt>
                <c:pt idx="100">
                  <c:v>400.2811904826251</c:v>
                </c:pt>
                <c:pt idx="101">
                  <c:v>399.7365561362935</c:v>
                </c:pt>
                <c:pt idx="102">
                  <c:v>398.9642141847864</c:v>
                </c:pt>
                <c:pt idx="103">
                  <c:v>399.7666314594819</c:v>
                </c:pt>
                <c:pt idx="104">
                  <c:v>400.0569524232055</c:v>
                </c:pt>
                <c:pt idx="105">
                  <c:v>400.5568733546876</c:v>
                </c:pt>
                <c:pt idx="106">
                  <c:v>400.2232719999154</c:v>
                </c:pt>
                <c:pt idx="107">
                  <c:v>399.9321362725504</c:v>
                </c:pt>
                <c:pt idx="108">
                  <c:v>400.7602250238193</c:v>
                </c:pt>
                <c:pt idx="109">
                  <c:v>401.0117576890789</c:v>
                </c:pt>
                <c:pt idx="110">
                  <c:v>399.3382279580047</c:v>
                </c:pt>
                <c:pt idx="111">
                  <c:v>398.3490867327454</c:v>
                </c:pt>
                <c:pt idx="112">
                  <c:v>399.6083696668809</c:v>
                </c:pt>
                <c:pt idx="113">
                  <c:v>400.4777550945137</c:v>
                </c:pt>
                <c:pt idx="114">
                  <c:v>400.3439305009221</c:v>
                </c:pt>
                <c:pt idx="115">
                  <c:v>400.4748686663607</c:v>
                </c:pt>
                <c:pt idx="116">
                  <c:v>400.5913788603966</c:v>
                </c:pt>
                <c:pt idx="117">
                  <c:v>399.8313071219926</c:v>
                </c:pt>
                <c:pt idx="118">
                  <c:v>398.8216967322699</c:v>
                </c:pt>
                <c:pt idx="119">
                  <c:v>399.3103501805937</c:v>
                </c:pt>
                <c:pt idx="120">
                  <c:v>400.254000061642</c:v>
                </c:pt>
                <c:pt idx="121">
                  <c:v>401.2526971255638</c:v>
                </c:pt>
                <c:pt idx="122">
                  <c:v>401.7728958862945</c:v>
                </c:pt>
                <c:pt idx="123">
                  <c:v>401.5267882907739</c:v>
                </c:pt>
                <c:pt idx="124">
                  <c:v>402.3684662999498</c:v>
                </c:pt>
                <c:pt idx="125">
                  <c:v>404.0494244463083</c:v>
                </c:pt>
                <c:pt idx="126">
                  <c:v>408.4567316964989</c:v>
                </c:pt>
                <c:pt idx="127">
                  <c:v>419.0945595761011</c:v>
                </c:pt>
                <c:pt idx="128">
                  <c:v>433.952617868335</c:v>
                </c:pt>
                <c:pt idx="129">
                  <c:v>437.6087648258658</c:v>
                </c:pt>
                <c:pt idx="130">
                  <c:v>429.1234491847977</c:v>
                </c:pt>
                <c:pt idx="131">
                  <c:v>425.4569239996598</c:v>
                </c:pt>
                <c:pt idx="132">
                  <c:v>438.020873084057</c:v>
                </c:pt>
                <c:pt idx="133">
                  <c:v>491.9264813817739</c:v>
                </c:pt>
                <c:pt idx="134">
                  <c:v>595.09539458171</c:v>
                </c:pt>
                <c:pt idx="135">
                  <c:v>641.168833539686</c:v>
                </c:pt>
                <c:pt idx="136">
                  <c:v>578.58963892918</c:v>
                </c:pt>
                <c:pt idx="137">
                  <c:v>504.917818334902</c:v>
                </c:pt>
                <c:pt idx="138">
                  <c:v>473.7282801963488</c:v>
                </c:pt>
                <c:pt idx="139">
                  <c:v>473.5239035322089</c:v>
                </c:pt>
                <c:pt idx="140">
                  <c:v>493.6757054037724</c:v>
                </c:pt>
                <c:pt idx="141">
                  <c:v>520.634349606503</c:v>
                </c:pt>
                <c:pt idx="142">
                  <c:v>526.100239268707</c:v>
                </c:pt>
                <c:pt idx="143">
                  <c:v>505.3886918782756</c:v>
                </c:pt>
                <c:pt idx="144">
                  <c:v>471.2816980101264</c:v>
                </c:pt>
                <c:pt idx="145">
                  <c:v>443.1092174602736</c:v>
                </c:pt>
                <c:pt idx="146">
                  <c:v>426.5621371706402</c:v>
                </c:pt>
                <c:pt idx="147">
                  <c:v>417.6069457061388</c:v>
                </c:pt>
                <c:pt idx="148">
                  <c:v>413.0315440129716</c:v>
                </c:pt>
                <c:pt idx="149">
                  <c:v>408.9614549919866</c:v>
                </c:pt>
                <c:pt idx="150">
                  <c:v>404.6756559709135</c:v>
                </c:pt>
                <c:pt idx="151">
                  <c:v>402.8381172323312</c:v>
                </c:pt>
                <c:pt idx="152">
                  <c:v>400.7462146378461</c:v>
                </c:pt>
                <c:pt idx="153">
                  <c:v>398.5313928891532</c:v>
                </c:pt>
                <c:pt idx="154">
                  <c:v>396.572683397907</c:v>
                </c:pt>
                <c:pt idx="155">
                  <c:v>396.1307403720953</c:v>
                </c:pt>
                <c:pt idx="156">
                  <c:v>396.0409440435142</c:v>
                </c:pt>
                <c:pt idx="157">
                  <c:v>396.2315489688054</c:v>
                </c:pt>
                <c:pt idx="158">
                  <c:v>396.3088852375565</c:v>
                </c:pt>
                <c:pt idx="159">
                  <c:v>396.0931794198979</c:v>
                </c:pt>
                <c:pt idx="160">
                  <c:v>396.2122911449315</c:v>
                </c:pt>
                <c:pt idx="161">
                  <c:v>397.1717075287461</c:v>
                </c:pt>
                <c:pt idx="162">
                  <c:v>397.2998003780248</c:v>
                </c:pt>
                <c:pt idx="163">
                  <c:v>398.0533084863425</c:v>
                </c:pt>
                <c:pt idx="164">
                  <c:v>399.714624354687</c:v>
                </c:pt>
                <c:pt idx="165">
                  <c:v>399.8504057624455</c:v>
                </c:pt>
                <c:pt idx="166">
                  <c:v>397.9756081448313</c:v>
                </c:pt>
                <c:pt idx="167">
                  <c:v>396.8121949875683</c:v>
                </c:pt>
                <c:pt idx="168">
                  <c:v>397.601741786258</c:v>
                </c:pt>
                <c:pt idx="169">
                  <c:v>398.7624199993849</c:v>
                </c:pt>
                <c:pt idx="170">
                  <c:v>398.9663603938698</c:v>
                </c:pt>
                <c:pt idx="171">
                  <c:v>400.2318869435622</c:v>
                </c:pt>
                <c:pt idx="172">
                  <c:v>401.3694671426933</c:v>
                </c:pt>
                <c:pt idx="173">
                  <c:v>401.3719727965425</c:v>
                </c:pt>
                <c:pt idx="174">
                  <c:v>402.6118399726865</c:v>
                </c:pt>
                <c:pt idx="175">
                  <c:v>405.0988662190233</c:v>
                </c:pt>
                <c:pt idx="176">
                  <c:v>408.0784572042866</c:v>
                </c:pt>
                <c:pt idx="177">
                  <c:v>411.9153910513766</c:v>
                </c:pt>
                <c:pt idx="178">
                  <c:v>419.6105534246033</c:v>
                </c:pt>
                <c:pt idx="179">
                  <c:v>421.210369206566</c:v>
                </c:pt>
                <c:pt idx="180">
                  <c:v>417.1192488846236</c:v>
                </c:pt>
                <c:pt idx="181">
                  <c:v>413.6997944428152</c:v>
                </c:pt>
                <c:pt idx="182">
                  <c:v>412.5022602508847</c:v>
                </c:pt>
                <c:pt idx="183">
                  <c:v>412.9461345798202</c:v>
                </c:pt>
                <c:pt idx="184">
                  <c:v>415.2714922286869</c:v>
                </c:pt>
                <c:pt idx="185">
                  <c:v>419.0345425785158</c:v>
                </c:pt>
                <c:pt idx="186">
                  <c:v>427.6869322967062</c:v>
                </c:pt>
                <c:pt idx="187">
                  <c:v>442.9850727492339</c:v>
                </c:pt>
                <c:pt idx="188">
                  <c:v>449.1408869517908</c:v>
                </c:pt>
                <c:pt idx="189">
                  <c:v>447.4260419202787</c:v>
                </c:pt>
                <c:pt idx="190">
                  <c:v>440.3187271392466</c:v>
                </c:pt>
                <c:pt idx="191">
                  <c:v>435.0755841449364</c:v>
                </c:pt>
                <c:pt idx="192">
                  <c:v>432.586679618364</c:v>
                </c:pt>
                <c:pt idx="193">
                  <c:v>431.7145559481497</c:v>
                </c:pt>
                <c:pt idx="194">
                  <c:v>431.6978307040528</c:v>
                </c:pt>
                <c:pt idx="195">
                  <c:v>432.9328718840278</c:v>
                </c:pt>
                <c:pt idx="196">
                  <c:v>433.8764208719552</c:v>
                </c:pt>
                <c:pt idx="197">
                  <c:v>434.6673672745414</c:v>
                </c:pt>
                <c:pt idx="198">
                  <c:v>437.7571477699545</c:v>
                </c:pt>
                <c:pt idx="199">
                  <c:v>446.0365986375782</c:v>
                </c:pt>
                <c:pt idx="200">
                  <c:v>461.026217043084</c:v>
                </c:pt>
                <c:pt idx="201">
                  <c:v>476.0530053483722</c:v>
                </c:pt>
                <c:pt idx="202">
                  <c:v>489.0875387093702</c:v>
                </c:pt>
                <c:pt idx="203">
                  <c:v>551.32150162288</c:v>
                </c:pt>
                <c:pt idx="204">
                  <c:v>706.0816131067244</c:v>
                </c:pt>
                <c:pt idx="205">
                  <c:v>833.004507832877</c:v>
                </c:pt>
                <c:pt idx="206">
                  <c:v>829.924741833802</c:v>
                </c:pt>
                <c:pt idx="207">
                  <c:v>757.256995667968</c:v>
                </c:pt>
                <c:pt idx="208">
                  <c:v>657.406784250892</c:v>
                </c:pt>
                <c:pt idx="209">
                  <c:v>578.5616028927086</c:v>
                </c:pt>
                <c:pt idx="210">
                  <c:v>541.367340630669</c:v>
                </c:pt>
                <c:pt idx="211">
                  <c:v>533.9126149508029</c:v>
                </c:pt>
                <c:pt idx="212">
                  <c:v>569.890450404762</c:v>
                </c:pt>
                <c:pt idx="213">
                  <c:v>592.144078097061</c:v>
                </c:pt>
                <c:pt idx="214">
                  <c:v>537.331836928626</c:v>
                </c:pt>
                <c:pt idx="215">
                  <c:v>482.5637978545697</c:v>
                </c:pt>
                <c:pt idx="216">
                  <c:v>462.3117883774564</c:v>
                </c:pt>
                <c:pt idx="217">
                  <c:v>458.0523938973336</c:v>
                </c:pt>
                <c:pt idx="218">
                  <c:v>460.6520564828955</c:v>
                </c:pt>
                <c:pt idx="219">
                  <c:v>469.8256560119074</c:v>
                </c:pt>
                <c:pt idx="220">
                  <c:v>483.8697352833836</c:v>
                </c:pt>
                <c:pt idx="221">
                  <c:v>489.1290098841138</c:v>
                </c:pt>
                <c:pt idx="222">
                  <c:v>482.5697995088582</c:v>
                </c:pt>
                <c:pt idx="223">
                  <c:v>475.3143159968965</c:v>
                </c:pt>
                <c:pt idx="224">
                  <c:v>472.4484512955033</c:v>
                </c:pt>
                <c:pt idx="225">
                  <c:v>472.1185165616589</c:v>
                </c:pt>
                <c:pt idx="226">
                  <c:v>470.1961497838959</c:v>
                </c:pt>
                <c:pt idx="227">
                  <c:v>465.9401399246489</c:v>
                </c:pt>
                <c:pt idx="228">
                  <c:v>460.6918461980986</c:v>
                </c:pt>
                <c:pt idx="229">
                  <c:v>455.4975617759428</c:v>
                </c:pt>
                <c:pt idx="230">
                  <c:v>451.7313447511671</c:v>
                </c:pt>
                <c:pt idx="231">
                  <c:v>450.1744654928816</c:v>
                </c:pt>
                <c:pt idx="232">
                  <c:v>449.7254122976202</c:v>
                </c:pt>
                <c:pt idx="233">
                  <c:v>444.881870674215</c:v>
                </c:pt>
                <c:pt idx="234">
                  <c:v>436.3709277014345</c:v>
                </c:pt>
                <c:pt idx="235">
                  <c:v>429.9514446053595</c:v>
                </c:pt>
                <c:pt idx="236">
                  <c:v>425.3240665044921</c:v>
                </c:pt>
                <c:pt idx="237">
                  <c:v>422.2757378721086</c:v>
                </c:pt>
                <c:pt idx="238">
                  <c:v>419.7091638008824</c:v>
                </c:pt>
                <c:pt idx="239">
                  <c:v>417.6965722693872</c:v>
                </c:pt>
                <c:pt idx="240">
                  <c:v>415.6976722283982</c:v>
                </c:pt>
                <c:pt idx="241">
                  <c:v>416.3931627968634</c:v>
                </c:pt>
                <c:pt idx="242">
                  <c:v>417.1649867977067</c:v>
                </c:pt>
                <c:pt idx="243">
                  <c:v>416.6969095852464</c:v>
                </c:pt>
                <c:pt idx="244">
                  <c:v>419.4667474785174</c:v>
                </c:pt>
                <c:pt idx="245">
                  <c:v>429.2263469636441</c:v>
                </c:pt>
                <c:pt idx="246">
                  <c:v>438.8958389552894</c:v>
                </c:pt>
                <c:pt idx="247">
                  <c:v>437.276693383148</c:v>
                </c:pt>
                <c:pt idx="248">
                  <c:v>426.7352542524222</c:v>
                </c:pt>
                <c:pt idx="249">
                  <c:v>417.961749660958</c:v>
                </c:pt>
                <c:pt idx="250">
                  <c:v>414.6387023081006</c:v>
                </c:pt>
                <c:pt idx="251">
                  <c:v>413.4540652153291</c:v>
                </c:pt>
                <c:pt idx="252">
                  <c:v>413.1685775275805</c:v>
                </c:pt>
                <c:pt idx="253">
                  <c:v>413.0152654736062</c:v>
                </c:pt>
                <c:pt idx="254">
                  <c:v>412.1750985950293</c:v>
                </c:pt>
                <c:pt idx="255">
                  <c:v>410.5180701741494</c:v>
                </c:pt>
                <c:pt idx="256">
                  <c:v>409.0558845782471</c:v>
                </c:pt>
                <c:pt idx="257">
                  <c:v>408.5257168291819</c:v>
                </c:pt>
                <c:pt idx="258">
                  <c:v>408.8318002332621</c:v>
                </c:pt>
                <c:pt idx="259">
                  <c:v>409.4270619068852</c:v>
                </c:pt>
                <c:pt idx="260">
                  <c:v>410.9167576723285</c:v>
                </c:pt>
                <c:pt idx="261">
                  <c:v>417.68720496676</c:v>
                </c:pt>
                <c:pt idx="262">
                  <c:v>427.1271624541346</c:v>
                </c:pt>
                <c:pt idx="263">
                  <c:v>427.2061861468171</c:v>
                </c:pt>
                <c:pt idx="264">
                  <c:v>418.8981301422393</c:v>
                </c:pt>
                <c:pt idx="265">
                  <c:v>411.4080027623265</c:v>
                </c:pt>
                <c:pt idx="266">
                  <c:v>408.9001007390972</c:v>
                </c:pt>
                <c:pt idx="267">
                  <c:v>408.2689205939944</c:v>
                </c:pt>
                <c:pt idx="268">
                  <c:v>408.1292701429952</c:v>
                </c:pt>
                <c:pt idx="269">
                  <c:v>410.062802417423</c:v>
                </c:pt>
                <c:pt idx="270">
                  <c:v>412.8903714713076</c:v>
                </c:pt>
                <c:pt idx="271">
                  <c:v>412.7549881892842</c:v>
                </c:pt>
                <c:pt idx="272">
                  <c:v>408.3090983861543</c:v>
                </c:pt>
                <c:pt idx="273">
                  <c:v>403.2261161757883</c:v>
                </c:pt>
                <c:pt idx="274">
                  <c:v>400.7749060762886</c:v>
                </c:pt>
                <c:pt idx="275">
                  <c:v>399.5774068613941</c:v>
                </c:pt>
                <c:pt idx="276">
                  <c:v>400.1457448820626</c:v>
                </c:pt>
                <c:pt idx="277">
                  <c:v>400.5158385134823</c:v>
                </c:pt>
                <c:pt idx="278">
                  <c:v>399.8603248818417</c:v>
                </c:pt>
                <c:pt idx="279">
                  <c:v>400.090485177644</c:v>
                </c:pt>
                <c:pt idx="280">
                  <c:v>400.4436159012821</c:v>
                </c:pt>
                <c:pt idx="281">
                  <c:v>400.8688473663155</c:v>
                </c:pt>
                <c:pt idx="282">
                  <c:v>401.4683274970077</c:v>
                </c:pt>
                <c:pt idx="283">
                  <c:v>402.9275708370976</c:v>
                </c:pt>
                <c:pt idx="284">
                  <c:v>403.6034063791983</c:v>
                </c:pt>
                <c:pt idx="285">
                  <c:v>405.8031233434167</c:v>
                </c:pt>
                <c:pt idx="286">
                  <c:v>409.2045913773502</c:v>
                </c:pt>
                <c:pt idx="287">
                  <c:v>413.8815065862568</c:v>
                </c:pt>
                <c:pt idx="288">
                  <c:v>422.1178688405867</c:v>
                </c:pt>
                <c:pt idx="289">
                  <c:v>428.062058955179</c:v>
                </c:pt>
                <c:pt idx="290">
                  <c:v>420.3122844990803</c:v>
                </c:pt>
                <c:pt idx="291">
                  <c:v>409.8059824154675</c:v>
                </c:pt>
                <c:pt idx="292">
                  <c:v>404.5372929642272</c:v>
                </c:pt>
                <c:pt idx="293">
                  <c:v>402.4690334847407</c:v>
                </c:pt>
                <c:pt idx="294">
                  <c:v>401.6706001305417</c:v>
                </c:pt>
                <c:pt idx="295">
                  <c:v>402.1585871782208</c:v>
                </c:pt>
                <c:pt idx="296">
                  <c:v>403.75259063282</c:v>
                </c:pt>
                <c:pt idx="297">
                  <c:v>405.8397270436583</c:v>
                </c:pt>
                <c:pt idx="298">
                  <c:v>410.4451339214539</c:v>
                </c:pt>
                <c:pt idx="299">
                  <c:v>416.9754162969766</c:v>
                </c:pt>
                <c:pt idx="300">
                  <c:v>438.9659464454667</c:v>
                </c:pt>
                <c:pt idx="301">
                  <c:v>483.968408423267</c:v>
                </c:pt>
                <c:pt idx="302">
                  <c:v>527.756498309463</c:v>
                </c:pt>
                <c:pt idx="303">
                  <c:v>572.626397442667</c:v>
                </c:pt>
                <c:pt idx="304">
                  <c:v>577.125146901893</c:v>
                </c:pt>
                <c:pt idx="305">
                  <c:v>531.3207251720229</c:v>
                </c:pt>
                <c:pt idx="306">
                  <c:v>474.5998008010902</c:v>
                </c:pt>
                <c:pt idx="307">
                  <c:v>437.0777881167305</c:v>
                </c:pt>
                <c:pt idx="308">
                  <c:v>419.6623334552669</c:v>
                </c:pt>
                <c:pt idx="309">
                  <c:v>412.0249050139928</c:v>
                </c:pt>
                <c:pt idx="310">
                  <c:v>407.3561905297804</c:v>
                </c:pt>
                <c:pt idx="311">
                  <c:v>404.7876343512112</c:v>
                </c:pt>
                <c:pt idx="312">
                  <c:v>404.2470447407475</c:v>
                </c:pt>
                <c:pt idx="313">
                  <c:v>403.5402000833357</c:v>
                </c:pt>
                <c:pt idx="314">
                  <c:v>405.6481051401734</c:v>
                </c:pt>
                <c:pt idx="315">
                  <c:v>410.7654763770096</c:v>
                </c:pt>
                <c:pt idx="316">
                  <c:v>413.9729433004811</c:v>
                </c:pt>
                <c:pt idx="317">
                  <c:v>411.3490378062922</c:v>
                </c:pt>
                <c:pt idx="318">
                  <c:v>406.4560539727646</c:v>
                </c:pt>
                <c:pt idx="319">
                  <c:v>404.9636775364108</c:v>
                </c:pt>
                <c:pt idx="320">
                  <c:v>407.9697843014158</c:v>
                </c:pt>
                <c:pt idx="321">
                  <c:v>413.8132647163727</c:v>
                </c:pt>
                <c:pt idx="322">
                  <c:v>415.0760239935785</c:v>
                </c:pt>
                <c:pt idx="323">
                  <c:v>410.561083060476</c:v>
                </c:pt>
                <c:pt idx="324">
                  <c:v>405.1220516869436</c:v>
                </c:pt>
                <c:pt idx="325">
                  <c:v>402.5676989845745</c:v>
                </c:pt>
                <c:pt idx="326">
                  <c:v>401.7364464250354</c:v>
                </c:pt>
                <c:pt idx="327">
                  <c:v>400.9086303654408</c:v>
                </c:pt>
                <c:pt idx="328">
                  <c:v>400.9614128384985</c:v>
                </c:pt>
                <c:pt idx="329">
                  <c:v>400.9549343484575</c:v>
                </c:pt>
                <c:pt idx="330">
                  <c:v>400.7130172548702</c:v>
                </c:pt>
                <c:pt idx="331">
                  <c:v>400.2440394525602</c:v>
                </c:pt>
                <c:pt idx="332">
                  <c:v>399.9832312846272</c:v>
                </c:pt>
                <c:pt idx="333">
                  <c:v>399.3585188092115</c:v>
                </c:pt>
                <c:pt idx="334">
                  <c:v>400.1243265321802</c:v>
                </c:pt>
                <c:pt idx="335">
                  <c:v>402.3914592429027</c:v>
                </c:pt>
                <c:pt idx="336">
                  <c:v>403.9649036993413</c:v>
                </c:pt>
                <c:pt idx="337">
                  <c:v>403.074670730229</c:v>
                </c:pt>
                <c:pt idx="338">
                  <c:v>400.7811896179435</c:v>
                </c:pt>
                <c:pt idx="339">
                  <c:v>400.0227763432404</c:v>
                </c:pt>
                <c:pt idx="340">
                  <c:v>400.2181355448619</c:v>
                </c:pt>
                <c:pt idx="341">
                  <c:v>399.8584969576712</c:v>
                </c:pt>
                <c:pt idx="342">
                  <c:v>399.7004915738835</c:v>
                </c:pt>
                <c:pt idx="343">
                  <c:v>400.005229615508</c:v>
                </c:pt>
                <c:pt idx="344">
                  <c:v>399.8238104926139</c:v>
                </c:pt>
                <c:pt idx="345">
                  <c:v>399.7082359064232</c:v>
                </c:pt>
                <c:pt idx="346">
                  <c:v>398.6779201448186</c:v>
                </c:pt>
                <c:pt idx="347">
                  <c:v>398.6977272903646</c:v>
                </c:pt>
                <c:pt idx="348">
                  <c:v>399.2783583790936</c:v>
                </c:pt>
                <c:pt idx="349">
                  <c:v>400.572436221111</c:v>
                </c:pt>
                <c:pt idx="350">
                  <c:v>401.5636231487078</c:v>
                </c:pt>
                <c:pt idx="351">
                  <c:v>403.3901455495179</c:v>
                </c:pt>
                <c:pt idx="352">
                  <c:v>403.1817340802586</c:v>
                </c:pt>
                <c:pt idx="353">
                  <c:v>400.4688025742294</c:v>
                </c:pt>
                <c:pt idx="354">
                  <c:v>399.8994086209615</c:v>
                </c:pt>
                <c:pt idx="355">
                  <c:v>400.1273147003526</c:v>
                </c:pt>
                <c:pt idx="356">
                  <c:v>401.8143845040551</c:v>
                </c:pt>
                <c:pt idx="357">
                  <c:v>404.8006693805908</c:v>
                </c:pt>
                <c:pt idx="358">
                  <c:v>406.9593211486558</c:v>
                </c:pt>
                <c:pt idx="359">
                  <c:v>406.7181991821136</c:v>
                </c:pt>
                <c:pt idx="360">
                  <c:v>406.6757640446829</c:v>
                </c:pt>
                <c:pt idx="361">
                  <c:v>408.5142712351637</c:v>
                </c:pt>
                <c:pt idx="362">
                  <c:v>413.1829887250087</c:v>
                </c:pt>
                <c:pt idx="363">
                  <c:v>418.9673844474082</c:v>
                </c:pt>
                <c:pt idx="364">
                  <c:v>419.6184141529889</c:v>
                </c:pt>
                <c:pt idx="365">
                  <c:v>415.4605386440676</c:v>
                </c:pt>
                <c:pt idx="366">
                  <c:v>413.0480172503292</c:v>
                </c:pt>
                <c:pt idx="367">
                  <c:v>412.8617015106358</c:v>
                </c:pt>
                <c:pt idx="368">
                  <c:v>414.530557237575</c:v>
                </c:pt>
                <c:pt idx="369">
                  <c:v>419.1405295381276</c:v>
                </c:pt>
                <c:pt idx="370">
                  <c:v>425.6233648719074</c:v>
                </c:pt>
                <c:pt idx="371">
                  <c:v>432.5385990180656</c:v>
                </c:pt>
                <c:pt idx="372">
                  <c:v>435.2761780339026</c:v>
                </c:pt>
                <c:pt idx="373">
                  <c:v>431.9858191297242</c:v>
                </c:pt>
                <c:pt idx="374">
                  <c:v>427.1833530565916</c:v>
                </c:pt>
                <c:pt idx="375">
                  <c:v>423.8875855180497</c:v>
                </c:pt>
                <c:pt idx="376">
                  <c:v>421.6000177209585</c:v>
                </c:pt>
                <c:pt idx="377">
                  <c:v>422.3475400941225</c:v>
                </c:pt>
                <c:pt idx="378">
                  <c:v>428.4898264499789</c:v>
                </c:pt>
                <c:pt idx="379">
                  <c:v>435.9331533272627</c:v>
                </c:pt>
                <c:pt idx="380">
                  <c:v>435.6565691554906</c:v>
                </c:pt>
                <c:pt idx="381">
                  <c:v>426.1977091677863</c:v>
                </c:pt>
                <c:pt idx="382">
                  <c:v>418.9268094537586</c:v>
                </c:pt>
                <c:pt idx="383">
                  <c:v>415.1115777594812</c:v>
                </c:pt>
                <c:pt idx="384">
                  <c:v>413.1366085140883</c:v>
                </c:pt>
                <c:pt idx="385">
                  <c:v>411.967697298822</c:v>
                </c:pt>
                <c:pt idx="386">
                  <c:v>410.4459134016619</c:v>
                </c:pt>
                <c:pt idx="387">
                  <c:v>409.5958199378617</c:v>
                </c:pt>
                <c:pt idx="388">
                  <c:v>409.9258706864175</c:v>
                </c:pt>
                <c:pt idx="389">
                  <c:v>410.0441120320911</c:v>
                </c:pt>
                <c:pt idx="390">
                  <c:v>409.8912760613852</c:v>
                </c:pt>
                <c:pt idx="391">
                  <c:v>409.6095199577342</c:v>
                </c:pt>
                <c:pt idx="392">
                  <c:v>409.4422737325588</c:v>
                </c:pt>
                <c:pt idx="393">
                  <c:v>410.0960800707401</c:v>
                </c:pt>
                <c:pt idx="394">
                  <c:v>411.9307883020579</c:v>
                </c:pt>
                <c:pt idx="395">
                  <c:v>414.1678528032965</c:v>
                </c:pt>
                <c:pt idx="396">
                  <c:v>415.8869548007137</c:v>
                </c:pt>
                <c:pt idx="397">
                  <c:v>418.0895767033601</c:v>
                </c:pt>
                <c:pt idx="398">
                  <c:v>419.9276228686181</c:v>
                </c:pt>
                <c:pt idx="399">
                  <c:v>421.1704160682314</c:v>
                </c:pt>
                <c:pt idx="400">
                  <c:v>424.6123925260772</c:v>
                </c:pt>
                <c:pt idx="401">
                  <c:v>437.3166153532732</c:v>
                </c:pt>
                <c:pt idx="402">
                  <c:v>460.8871615504534</c:v>
                </c:pt>
                <c:pt idx="403">
                  <c:v>477.5602056667078</c:v>
                </c:pt>
                <c:pt idx="404">
                  <c:v>470.1176253399157</c:v>
                </c:pt>
                <c:pt idx="405">
                  <c:v>456.4605814825736</c:v>
                </c:pt>
                <c:pt idx="406">
                  <c:v>447.0755954650296</c:v>
                </c:pt>
                <c:pt idx="407">
                  <c:v>437.4473503131114</c:v>
                </c:pt>
                <c:pt idx="408">
                  <c:v>428.6942549358314</c:v>
                </c:pt>
                <c:pt idx="409">
                  <c:v>422.7111469546974</c:v>
                </c:pt>
                <c:pt idx="410">
                  <c:v>420.364132149867</c:v>
                </c:pt>
                <c:pt idx="411">
                  <c:v>419.7293762399856</c:v>
                </c:pt>
                <c:pt idx="412">
                  <c:v>418.8140331295712</c:v>
                </c:pt>
                <c:pt idx="413">
                  <c:v>418.3138686854184</c:v>
                </c:pt>
                <c:pt idx="414">
                  <c:v>417.5769386461756</c:v>
                </c:pt>
                <c:pt idx="415">
                  <c:v>417.0937106136473</c:v>
                </c:pt>
                <c:pt idx="416">
                  <c:v>416.1822610406916</c:v>
                </c:pt>
                <c:pt idx="417">
                  <c:v>415.2536755906046</c:v>
                </c:pt>
                <c:pt idx="418">
                  <c:v>414.4193436623484</c:v>
                </c:pt>
                <c:pt idx="419">
                  <c:v>414.3276719463445</c:v>
                </c:pt>
                <c:pt idx="420">
                  <c:v>415.0792731197574</c:v>
                </c:pt>
                <c:pt idx="421">
                  <c:v>416.7855539696332</c:v>
                </c:pt>
                <c:pt idx="422">
                  <c:v>419.1411282688712</c:v>
                </c:pt>
                <c:pt idx="423">
                  <c:v>424.3429098770857</c:v>
                </c:pt>
                <c:pt idx="424">
                  <c:v>435.924105864052</c:v>
                </c:pt>
                <c:pt idx="425">
                  <c:v>448.7903347382173</c:v>
                </c:pt>
                <c:pt idx="426">
                  <c:v>452.2140949443401</c:v>
                </c:pt>
                <c:pt idx="427">
                  <c:v>452.4529835190247</c:v>
                </c:pt>
                <c:pt idx="428">
                  <c:v>451.5879900186515</c:v>
                </c:pt>
                <c:pt idx="429">
                  <c:v>445.2348858859841</c:v>
                </c:pt>
                <c:pt idx="430">
                  <c:v>436.2859631040778</c:v>
                </c:pt>
                <c:pt idx="431">
                  <c:v>429.2838748612664</c:v>
                </c:pt>
                <c:pt idx="432">
                  <c:v>426.5296747423035</c:v>
                </c:pt>
                <c:pt idx="433">
                  <c:v>425.9755068924376</c:v>
                </c:pt>
                <c:pt idx="434">
                  <c:v>428.2509061927926</c:v>
                </c:pt>
                <c:pt idx="435">
                  <c:v>436.1208938836085</c:v>
                </c:pt>
                <c:pt idx="436">
                  <c:v>445.0519967673067</c:v>
                </c:pt>
                <c:pt idx="437">
                  <c:v>446.5756194774867</c:v>
                </c:pt>
                <c:pt idx="438">
                  <c:v>443.5056593480213</c:v>
                </c:pt>
                <c:pt idx="439">
                  <c:v>450.994920599641</c:v>
                </c:pt>
                <c:pt idx="440">
                  <c:v>469.5720874727622</c:v>
                </c:pt>
                <c:pt idx="441">
                  <c:v>479.6528388129577</c:v>
                </c:pt>
                <c:pt idx="442">
                  <c:v>474.1109619402789</c:v>
                </c:pt>
                <c:pt idx="443">
                  <c:v>459.4145264951716</c:v>
                </c:pt>
                <c:pt idx="444">
                  <c:v>439.8968029566319</c:v>
                </c:pt>
                <c:pt idx="445">
                  <c:v>424.8825587467786</c:v>
                </c:pt>
                <c:pt idx="446">
                  <c:v>416.7758545119045</c:v>
                </c:pt>
                <c:pt idx="447">
                  <c:v>411.9557617731018</c:v>
                </c:pt>
                <c:pt idx="448">
                  <c:v>409.3373334464216</c:v>
                </c:pt>
                <c:pt idx="449">
                  <c:v>407.4279383782625</c:v>
                </c:pt>
                <c:pt idx="450">
                  <c:v>405.0727320462966</c:v>
                </c:pt>
                <c:pt idx="451">
                  <c:v>403.2412738761092</c:v>
                </c:pt>
                <c:pt idx="452">
                  <c:v>402.8850191848437</c:v>
                </c:pt>
                <c:pt idx="453">
                  <c:v>402.6248360050772</c:v>
                </c:pt>
                <c:pt idx="454">
                  <c:v>402.4777804943612</c:v>
                </c:pt>
                <c:pt idx="455">
                  <c:v>401.7392137277457</c:v>
                </c:pt>
                <c:pt idx="456">
                  <c:v>401.3397977304235</c:v>
                </c:pt>
                <c:pt idx="457">
                  <c:v>400.7027915671599</c:v>
                </c:pt>
                <c:pt idx="458">
                  <c:v>400.854663676744</c:v>
                </c:pt>
                <c:pt idx="459">
                  <c:v>401.1263170168936</c:v>
                </c:pt>
                <c:pt idx="460">
                  <c:v>401.109701142065</c:v>
                </c:pt>
                <c:pt idx="461">
                  <c:v>400.7975007357904</c:v>
                </c:pt>
                <c:pt idx="462">
                  <c:v>400.2904693131873</c:v>
                </c:pt>
                <c:pt idx="463">
                  <c:v>400.177756581142</c:v>
                </c:pt>
                <c:pt idx="464">
                  <c:v>399.7759570121036</c:v>
                </c:pt>
                <c:pt idx="465">
                  <c:v>398.9194845499208</c:v>
                </c:pt>
                <c:pt idx="466">
                  <c:v>399.6179371884105</c:v>
                </c:pt>
                <c:pt idx="467">
                  <c:v>401.2067562034719</c:v>
                </c:pt>
                <c:pt idx="468">
                  <c:v>400.4280434436369</c:v>
                </c:pt>
                <c:pt idx="469">
                  <c:v>400.7091589050696</c:v>
                </c:pt>
                <c:pt idx="470">
                  <c:v>401.2278583782733</c:v>
                </c:pt>
                <c:pt idx="471">
                  <c:v>400.4629342689788</c:v>
                </c:pt>
                <c:pt idx="472">
                  <c:v>400.0248538664864</c:v>
                </c:pt>
                <c:pt idx="473">
                  <c:v>399.0652414848155</c:v>
                </c:pt>
                <c:pt idx="474">
                  <c:v>399.4338835032524</c:v>
                </c:pt>
                <c:pt idx="475">
                  <c:v>401.2825425629367</c:v>
                </c:pt>
                <c:pt idx="476">
                  <c:v>402.0554062360106</c:v>
                </c:pt>
                <c:pt idx="477">
                  <c:v>401.1702265543388</c:v>
                </c:pt>
                <c:pt idx="478">
                  <c:v>400.0937106192571</c:v>
                </c:pt>
                <c:pt idx="479">
                  <c:v>400.0229533980025</c:v>
                </c:pt>
                <c:pt idx="480">
                  <c:v>400.7158616029817</c:v>
                </c:pt>
                <c:pt idx="481">
                  <c:v>400.7526059645011</c:v>
                </c:pt>
                <c:pt idx="482">
                  <c:v>401.5100928420225</c:v>
                </c:pt>
                <c:pt idx="483">
                  <c:v>401.9637164954116</c:v>
                </c:pt>
                <c:pt idx="484">
                  <c:v>401.1871710315486</c:v>
                </c:pt>
                <c:pt idx="485">
                  <c:v>401.3583504178062</c:v>
                </c:pt>
                <c:pt idx="486">
                  <c:v>401.2835723221239</c:v>
                </c:pt>
                <c:pt idx="487">
                  <c:v>401.8758828256267</c:v>
                </c:pt>
                <c:pt idx="488">
                  <c:v>402.4079994149026</c:v>
                </c:pt>
                <c:pt idx="489">
                  <c:v>401.7140156833563</c:v>
                </c:pt>
                <c:pt idx="490">
                  <c:v>402.8058251904058</c:v>
                </c:pt>
                <c:pt idx="491">
                  <c:v>403.5804214912307</c:v>
                </c:pt>
                <c:pt idx="492">
                  <c:v>403.9998100499615</c:v>
                </c:pt>
                <c:pt idx="493">
                  <c:v>404.233560747856</c:v>
                </c:pt>
                <c:pt idx="494">
                  <c:v>404.682179224167</c:v>
                </c:pt>
                <c:pt idx="495">
                  <c:v>406.4789593785753</c:v>
                </c:pt>
                <c:pt idx="496">
                  <c:v>408.7527071575455</c:v>
                </c:pt>
                <c:pt idx="497">
                  <c:v>408.1659050287508</c:v>
                </c:pt>
                <c:pt idx="498">
                  <c:v>406.953335785239</c:v>
                </c:pt>
                <c:pt idx="499">
                  <c:v>405.7063062629918</c:v>
                </c:pt>
                <c:pt idx="500">
                  <c:v>404.8034118549906</c:v>
                </c:pt>
                <c:pt idx="501">
                  <c:v>404.494648424715</c:v>
                </c:pt>
                <c:pt idx="502">
                  <c:v>403.6007123693964</c:v>
                </c:pt>
                <c:pt idx="503">
                  <c:v>404.7082124803936</c:v>
                </c:pt>
                <c:pt idx="504">
                  <c:v>406.6967228161046</c:v>
                </c:pt>
                <c:pt idx="505">
                  <c:v>406.6488653464007</c:v>
                </c:pt>
                <c:pt idx="506">
                  <c:v>406.4117156869311</c:v>
                </c:pt>
                <c:pt idx="507">
                  <c:v>406.472385660654</c:v>
                </c:pt>
                <c:pt idx="508">
                  <c:v>406.5075762188292</c:v>
                </c:pt>
                <c:pt idx="509">
                  <c:v>406.7634010257552</c:v>
                </c:pt>
                <c:pt idx="510">
                  <c:v>408.9219395285492</c:v>
                </c:pt>
                <c:pt idx="511">
                  <c:v>411.575007481767</c:v>
                </c:pt>
                <c:pt idx="512">
                  <c:v>413.1727099832869</c:v>
                </c:pt>
                <c:pt idx="513">
                  <c:v>414.663353247992</c:v>
                </c:pt>
                <c:pt idx="514">
                  <c:v>415.2000563208892</c:v>
                </c:pt>
                <c:pt idx="515">
                  <c:v>416.3917159494044</c:v>
                </c:pt>
                <c:pt idx="516">
                  <c:v>420.143130010551</c:v>
                </c:pt>
                <c:pt idx="517">
                  <c:v>430.7198208344033</c:v>
                </c:pt>
                <c:pt idx="518">
                  <c:v>478.4355000507351</c:v>
                </c:pt>
                <c:pt idx="519">
                  <c:v>551.4473802114101</c:v>
                </c:pt>
                <c:pt idx="520">
                  <c:v>556.404098027001</c:v>
                </c:pt>
                <c:pt idx="521">
                  <c:v>482.9391092042162</c:v>
                </c:pt>
                <c:pt idx="522">
                  <c:v>434.1976866907792</c:v>
                </c:pt>
                <c:pt idx="523">
                  <c:v>427.1405987803651</c:v>
                </c:pt>
                <c:pt idx="524">
                  <c:v>422.5217072405316</c:v>
                </c:pt>
                <c:pt idx="525">
                  <c:v>418.7283921176619</c:v>
                </c:pt>
                <c:pt idx="526">
                  <c:v>416.8792914371825</c:v>
                </c:pt>
                <c:pt idx="527">
                  <c:v>416.0363842936692</c:v>
                </c:pt>
                <c:pt idx="528">
                  <c:v>415.8776304881816</c:v>
                </c:pt>
                <c:pt idx="529">
                  <c:v>416.3676185733356</c:v>
                </c:pt>
                <c:pt idx="530">
                  <c:v>416.0723354351112</c:v>
                </c:pt>
                <c:pt idx="531">
                  <c:v>414.6790475798712</c:v>
                </c:pt>
                <c:pt idx="532">
                  <c:v>412.9459905952094</c:v>
                </c:pt>
                <c:pt idx="533">
                  <c:v>412.2970253867902</c:v>
                </c:pt>
                <c:pt idx="534">
                  <c:v>413.1270040423424</c:v>
                </c:pt>
                <c:pt idx="535">
                  <c:v>412.8295675499367</c:v>
                </c:pt>
                <c:pt idx="536">
                  <c:v>413.2081578543492</c:v>
                </c:pt>
                <c:pt idx="537">
                  <c:v>412.3391151087435</c:v>
                </c:pt>
                <c:pt idx="538">
                  <c:v>411.2742420107736</c:v>
                </c:pt>
                <c:pt idx="539">
                  <c:v>412.9976582200341</c:v>
                </c:pt>
                <c:pt idx="540">
                  <c:v>416.7354859945133</c:v>
                </c:pt>
                <c:pt idx="541">
                  <c:v>422.6265261903652</c:v>
                </c:pt>
                <c:pt idx="542">
                  <c:v>428.0068084488269</c:v>
                </c:pt>
                <c:pt idx="543">
                  <c:v>429.7023805249348</c:v>
                </c:pt>
                <c:pt idx="544">
                  <c:v>424.9635102658866</c:v>
                </c:pt>
                <c:pt idx="545">
                  <c:v>417.8296213520314</c:v>
                </c:pt>
                <c:pt idx="546">
                  <c:v>413.4557312131458</c:v>
                </c:pt>
                <c:pt idx="547">
                  <c:v>410.8017725385042</c:v>
                </c:pt>
                <c:pt idx="548">
                  <c:v>408.9333915947545</c:v>
                </c:pt>
                <c:pt idx="549">
                  <c:v>408.6893359284738</c:v>
                </c:pt>
                <c:pt idx="550">
                  <c:v>407.5888945255349</c:v>
                </c:pt>
                <c:pt idx="551">
                  <c:v>407.9356203683367</c:v>
                </c:pt>
                <c:pt idx="552">
                  <c:v>409.3209778855964</c:v>
                </c:pt>
                <c:pt idx="553">
                  <c:v>412.0912294567256</c:v>
                </c:pt>
                <c:pt idx="554">
                  <c:v>415.119659743891</c:v>
                </c:pt>
                <c:pt idx="555">
                  <c:v>417.2999152255242</c:v>
                </c:pt>
                <c:pt idx="556">
                  <c:v>418.2875871358301</c:v>
                </c:pt>
                <c:pt idx="557">
                  <c:v>417.647550657622</c:v>
                </c:pt>
                <c:pt idx="558">
                  <c:v>415.8851131114091</c:v>
                </c:pt>
                <c:pt idx="559">
                  <c:v>414.588794936926</c:v>
                </c:pt>
                <c:pt idx="560">
                  <c:v>412.2315524031619</c:v>
                </c:pt>
                <c:pt idx="561">
                  <c:v>409.264684163775</c:v>
                </c:pt>
                <c:pt idx="562">
                  <c:v>406.4101702605041</c:v>
                </c:pt>
                <c:pt idx="563">
                  <c:v>404.6123973931901</c:v>
                </c:pt>
                <c:pt idx="564">
                  <c:v>403.775844502855</c:v>
                </c:pt>
                <c:pt idx="565">
                  <c:v>402.9458080582031</c:v>
                </c:pt>
                <c:pt idx="566">
                  <c:v>403.6307412956435</c:v>
                </c:pt>
                <c:pt idx="567">
                  <c:v>402.8117609033581</c:v>
                </c:pt>
                <c:pt idx="568">
                  <c:v>402.453970004633</c:v>
                </c:pt>
                <c:pt idx="569">
                  <c:v>402.7270396819135</c:v>
                </c:pt>
                <c:pt idx="570">
                  <c:v>402.9810454970352</c:v>
                </c:pt>
                <c:pt idx="571">
                  <c:v>402.7340659200531</c:v>
                </c:pt>
                <c:pt idx="572">
                  <c:v>401.912648432166</c:v>
                </c:pt>
                <c:pt idx="573">
                  <c:v>402.0185669471466</c:v>
                </c:pt>
                <c:pt idx="574">
                  <c:v>402.6952875513948</c:v>
                </c:pt>
                <c:pt idx="575">
                  <c:v>403.6998679456397</c:v>
                </c:pt>
                <c:pt idx="576">
                  <c:v>405.3380813148394</c:v>
                </c:pt>
                <c:pt idx="577">
                  <c:v>406.649457494392</c:v>
                </c:pt>
                <c:pt idx="578">
                  <c:v>407.037788890058</c:v>
                </c:pt>
                <c:pt idx="579">
                  <c:v>407.9283540028791</c:v>
                </c:pt>
                <c:pt idx="580">
                  <c:v>408.0992004775852</c:v>
                </c:pt>
                <c:pt idx="581">
                  <c:v>407.8986794570069</c:v>
                </c:pt>
                <c:pt idx="582">
                  <c:v>407.6255472319485</c:v>
                </c:pt>
                <c:pt idx="583">
                  <c:v>408.4178278972222</c:v>
                </c:pt>
                <c:pt idx="584">
                  <c:v>408.4349749908602</c:v>
                </c:pt>
                <c:pt idx="585">
                  <c:v>408.1952336332467</c:v>
                </c:pt>
                <c:pt idx="586">
                  <c:v>407.2103432666106</c:v>
                </c:pt>
                <c:pt idx="587">
                  <c:v>405.9939707388816</c:v>
                </c:pt>
                <c:pt idx="588">
                  <c:v>404.4548939025956</c:v>
                </c:pt>
                <c:pt idx="589">
                  <c:v>403.3192258278714</c:v>
                </c:pt>
                <c:pt idx="590">
                  <c:v>402.9332189665367</c:v>
                </c:pt>
                <c:pt idx="591">
                  <c:v>402.1551093176992</c:v>
                </c:pt>
                <c:pt idx="592">
                  <c:v>401.8293362982012</c:v>
                </c:pt>
                <c:pt idx="593">
                  <c:v>401.9910352600593</c:v>
                </c:pt>
                <c:pt idx="594">
                  <c:v>402.022957018354</c:v>
                </c:pt>
                <c:pt idx="595">
                  <c:v>401.6419124915951</c:v>
                </c:pt>
                <c:pt idx="596">
                  <c:v>402.0757763276732</c:v>
                </c:pt>
                <c:pt idx="597">
                  <c:v>401.86101101741</c:v>
                </c:pt>
                <c:pt idx="598">
                  <c:v>401.2475516732215</c:v>
                </c:pt>
                <c:pt idx="599">
                  <c:v>401.9993488353543</c:v>
                </c:pt>
                <c:pt idx="600">
                  <c:v>402.5483137141428</c:v>
                </c:pt>
                <c:pt idx="601">
                  <c:v>401.8124971251186</c:v>
                </c:pt>
                <c:pt idx="602">
                  <c:v>401.5325349928119</c:v>
                </c:pt>
                <c:pt idx="603">
                  <c:v>401.6105664764086</c:v>
                </c:pt>
                <c:pt idx="604">
                  <c:v>401.9306281187805</c:v>
                </c:pt>
                <c:pt idx="605">
                  <c:v>402.3123718099207</c:v>
                </c:pt>
                <c:pt idx="606">
                  <c:v>402.051410505956</c:v>
                </c:pt>
                <c:pt idx="607">
                  <c:v>402.4618210830788</c:v>
                </c:pt>
                <c:pt idx="608">
                  <c:v>401.2002686207638</c:v>
                </c:pt>
                <c:pt idx="609">
                  <c:v>401.003561187456</c:v>
                </c:pt>
                <c:pt idx="610">
                  <c:v>400.544269019101</c:v>
                </c:pt>
                <c:pt idx="611">
                  <c:v>400.6283457314653</c:v>
                </c:pt>
                <c:pt idx="612">
                  <c:v>399.7124881530464</c:v>
                </c:pt>
                <c:pt idx="613">
                  <c:v>399.4759254120916</c:v>
                </c:pt>
                <c:pt idx="614">
                  <c:v>399.9799014378416</c:v>
                </c:pt>
                <c:pt idx="615">
                  <c:v>399.7798339128592</c:v>
                </c:pt>
                <c:pt idx="616">
                  <c:v>399.7118732288538</c:v>
                </c:pt>
                <c:pt idx="617">
                  <c:v>400.0522199115665</c:v>
                </c:pt>
                <c:pt idx="618">
                  <c:v>400.0563329775107</c:v>
                </c:pt>
                <c:pt idx="619">
                  <c:v>399.9012345944263</c:v>
                </c:pt>
                <c:pt idx="620">
                  <c:v>400.1686582350947</c:v>
                </c:pt>
                <c:pt idx="621">
                  <c:v>399.9562974093406</c:v>
                </c:pt>
                <c:pt idx="622">
                  <c:v>399.2085621212416</c:v>
                </c:pt>
                <c:pt idx="623">
                  <c:v>399.2512040756258</c:v>
                </c:pt>
                <c:pt idx="624">
                  <c:v>399.8720331511458</c:v>
                </c:pt>
                <c:pt idx="625">
                  <c:v>400.2616393382716</c:v>
                </c:pt>
                <c:pt idx="626">
                  <c:v>400.1437155637136</c:v>
                </c:pt>
                <c:pt idx="627">
                  <c:v>399.7354335239792</c:v>
                </c:pt>
                <c:pt idx="628">
                  <c:v>399.7115326622582</c:v>
                </c:pt>
                <c:pt idx="629">
                  <c:v>400.1369561921919</c:v>
                </c:pt>
                <c:pt idx="630">
                  <c:v>400.3193429842188</c:v>
                </c:pt>
                <c:pt idx="631">
                  <c:v>400.1963999982055</c:v>
                </c:pt>
                <c:pt idx="632">
                  <c:v>399.969866794923</c:v>
                </c:pt>
                <c:pt idx="633">
                  <c:v>400.0985183978012</c:v>
                </c:pt>
                <c:pt idx="634">
                  <c:v>400.8411675856887</c:v>
                </c:pt>
                <c:pt idx="635">
                  <c:v>405.3445877201488</c:v>
                </c:pt>
                <c:pt idx="636">
                  <c:v>407.6861619856246</c:v>
                </c:pt>
                <c:pt idx="637">
                  <c:v>406.3120622075505</c:v>
                </c:pt>
                <c:pt idx="638">
                  <c:v>407.6934743401739</c:v>
                </c:pt>
                <c:pt idx="639">
                  <c:v>408.4369216015626</c:v>
                </c:pt>
                <c:pt idx="640">
                  <c:v>406.762595074142</c:v>
                </c:pt>
                <c:pt idx="641">
                  <c:v>404.0806619631107</c:v>
                </c:pt>
                <c:pt idx="642">
                  <c:v>402.2220329233566</c:v>
                </c:pt>
                <c:pt idx="643">
                  <c:v>400.2687787995862</c:v>
                </c:pt>
                <c:pt idx="644">
                  <c:v>399.1067523670015</c:v>
                </c:pt>
                <c:pt idx="645">
                  <c:v>398.532286323867</c:v>
                </c:pt>
                <c:pt idx="646">
                  <c:v>398.6142916618953</c:v>
                </c:pt>
                <c:pt idx="647">
                  <c:v>399.602157563303</c:v>
                </c:pt>
                <c:pt idx="648">
                  <c:v>400.2652741414126</c:v>
                </c:pt>
                <c:pt idx="649">
                  <c:v>401.1886453761895</c:v>
                </c:pt>
                <c:pt idx="650">
                  <c:v>401.4414987648481</c:v>
                </c:pt>
                <c:pt idx="651">
                  <c:v>400.7472232924936</c:v>
                </c:pt>
                <c:pt idx="652">
                  <c:v>400.1325731194736</c:v>
                </c:pt>
                <c:pt idx="653">
                  <c:v>399.6599938517472</c:v>
                </c:pt>
                <c:pt idx="654">
                  <c:v>399.4517299199762</c:v>
                </c:pt>
                <c:pt idx="655">
                  <c:v>399.3470985412264</c:v>
                </c:pt>
                <c:pt idx="656">
                  <c:v>399.5507043551258</c:v>
                </c:pt>
                <c:pt idx="657">
                  <c:v>400.0465216503585</c:v>
                </c:pt>
                <c:pt idx="658">
                  <c:v>400.1373277097518</c:v>
                </c:pt>
                <c:pt idx="659">
                  <c:v>399.9181269004436</c:v>
                </c:pt>
                <c:pt idx="660">
                  <c:v>400.1809740795134</c:v>
                </c:pt>
                <c:pt idx="661">
                  <c:v>400.6681340742789</c:v>
                </c:pt>
                <c:pt idx="662">
                  <c:v>400.6294046538378</c:v>
                </c:pt>
                <c:pt idx="663">
                  <c:v>400.544740104495</c:v>
                </c:pt>
                <c:pt idx="664">
                  <c:v>400.1669059983906</c:v>
                </c:pt>
                <c:pt idx="665">
                  <c:v>399.6169544032366</c:v>
                </c:pt>
                <c:pt idx="666">
                  <c:v>399.2375501714782</c:v>
                </c:pt>
                <c:pt idx="667">
                  <c:v>399.8133120795017</c:v>
                </c:pt>
                <c:pt idx="668">
                  <c:v>399.3267370115489</c:v>
                </c:pt>
                <c:pt idx="669">
                  <c:v>399.4792448545973</c:v>
                </c:pt>
                <c:pt idx="670">
                  <c:v>399.4208297499769</c:v>
                </c:pt>
                <c:pt idx="671">
                  <c:v>399.6731568933571</c:v>
                </c:pt>
                <c:pt idx="672">
                  <c:v>400.0757099282266</c:v>
                </c:pt>
                <c:pt idx="673">
                  <c:v>399.7891434886515</c:v>
                </c:pt>
                <c:pt idx="674">
                  <c:v>399.340640291445</c:v>
                </c:pt>
                <c:pt idx="675">
                  <c:v>400.2332654663782</c:v>
                </c:pt>
                <c:pt idx="676">
                  <c:v>401.5595114877583</c:v>
                </c:pt>
                <c:pt idx="677">
                  <c:v>401.8821746707974</c:v>
                </c:pt>
                <c:pt idx="678">
                  <c:v>401.2710659119786</c:v>
                </c:pt>
                <c:pt idx="679">
                  <c:v>400.7590414539204</c:v>
                </c:pt>
                <c:pt idx="680">
                  <c:v>400.3212015638901</c:v>
                </c:pt>
                <c:pt idx="681">
                  <c:v>401.7019015801507</c:v>
                </c:pt>
                <c:pt idx="682">
                  <c:v>403.4643611668021</c:v>
                </c:pt>
                <c:pt idx="683">
                  <c:v>405.3560960023838</c:v>
                </c:pt>
                <c:pt idx="684">
                  <c:v>407.0466207658324</c:v>
                </c:pt>
                <c:pt idx="685">
                  <c:v>406.4455519523542</c:v>
                </c:pt>
                <c:pt idx="686">
                  <c:v>404.617994634762</c:v>
                </c:pt>
                <c:pt idx="687">
                  <c:v>404.2031040311595</c:v>
                </c:pt>
                <c:pt idx="688">
                  <c:v>403.6778529572936</c:v>
                </c:pt>
                <c:pt idx="689">
                  <c:v>403.0857848911071</c:v>
                </c:pt>
                <c:pt idx="690">
                  <c:v>401.8032922537498</c:v>
                </c:pt>
                <c:pt idx="691">
                  <c:v>401.8602992648837</c:v>
                </c:pt>
                <c:pt idx="692">
                  <c:v>403.3509965343607</c:v>
                </c:pt>
                <c:pt idx="693">
                  <c:v>402.8036109523468</c:v>
                </c:pt>
                <c:pt idx="694">
                  <c:v>402.4337109361616</c:v>
                </c:pt>
                <c:pt idx="695">
                  <c:v>402.3022797161934</c:v>
                </c:pt>
                <c:pt idx="696">
                  <c:v>402.2879046925736</c:v>
                </c:pt>
                <c:pt idx="697">
                  <c:v>402.2848807023565</c:v>
                </c:pt>
                <c:pt idx="698">
                  <c:v>401.6009052074037</c:v>
                </c:pt>
                <c:pt idx="699">
                  <c:v>400.5720632710709</c:v>
                </c:pt>
                <c:pt idx="700">
                  <c:v>400.5867635945731</c:v>
                </c:pt>
                <c:pt idx="701">
                  <c:v>400.4045349536877</c:v>
                </c:pt>
                <c:pt idx="702">
                  <c:v>399.5788049776392</c:v>
                </c:pt>
                <c:pt idx="703">
                  <c:v>398.6218151190767</c:v>
                </c:pt>
                <c:pt idx="704">
                  <c:v>397.6841126220208</c:v>
                </c:pt>
                <c:pt idx="705">
                  <c:v>398.0875216771037</c:v>
                </c:pt>
                <c:pt idx="706">
                  <c:v>399.8035487880139</c:v>
                </c:pt>
                <c:pt idx="707">
                  <c:v>400.776061630714</c:v>
                </c:pt>
                <c:pt idx="708">
                  <c:v>400.9274361860869</c:v>
                </c:pt>
                <c:pt idx="709">
                  <c:v>400.0818332581791</c:v>
                </c:pt>
                <c:pt idx="710">
                  <c:v>399.4629463827305</c:v>
                </c:pt>
                <c:pt idx="711">
                  <c:v>398.9983456726811</c:v>
                </c:pt>
                <c:pt idx="712">
                  <c:v>399.1880193691363</c:v>
                </c:pt>
                <c:pt idx="713">
                  <c:v>399.7452301737125</c:v>
                </c:pt>
                <c:pt idx="714">
                  <c:v>400.3716784109488</c:v>
                </c:pt>
                <c:pt idx="715">
                  <c:v>400.9099610470482</c:v>
                </c:pt>
                <c:pt idx="716">
                  <c:v>400.9560272614232</c:v>
                </c:pt>
                <c:pt idx="717">
                  <c:v>400.1869070860478</c:v>
                </c:pt>
                <c:pt idx="718">
                  <c:v>400.2380300777766</c:v>
                </c:pt>
                <c:pt idx="719">
                  <c:v>399.5782606600715</c:v>
                </c:pt>
                <c:pt idx="720">
                  <c:v>399.5329999325911</c:v>
                </c:pt>
                <c:pt idx="721">
                  <c:v>400.3313889755818</c:v>
                </c:pt>
                <c:pt idx="722">
                  <c:v>399.9966833181211</c:v>
                </c:pt>
                <c:pt idx="723">
                  <c:v>399.440635571784</c:v>
                </c:pt>
                <c:pt idx="724">
                  <c:v>399.3512013543254</c:v>
                </c:pt>
                <c:pt idx="725">
                  <c:v>399.6183149296372</c:v>
                </c:pt>
                <c:pt idx="726">
                  <c:v>400.2860990216929</c:v>
                </c:pt>
                <c:pt idx="727">
                  <c:v>400.8349913291554</c:v>
                </c:pt>
                <c:pt idx="728">
                  <c:v>400.5929000000001</c:v>
                </c:pt>
                <c:pt idx="729">
                  <c:v>401.4735000000001</c:v>
                </c:pt>
                <c:pt idx="730">
                  <c:v>401.3304000000001</c:v>
                </c:pt>
                <c:pt idx="731">
                  <c:v>400.1243000000002</c:v>
                </c:pt>
                <c:pt idx="732">
                  <c:v>399.5288</c:v>
                </c:pt>
                <c:pt idx="733">
                  <c:v>398.7353000000001</c:v>
                </c:pt>
                <c:pt idx="734">
                  <c:v>397.9731000000002</c:v>
                </c:pt>
                <c:pt idx="735">
                  <c:v>398.1770000000001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7079752"/>
        <c:axId val="-2010496280"/>
      </c:scatterChart>
      <c:valAx>
        <c:axId val="-1997079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chemeClr val="bg1">
                        <a:lumMod val="85000"/>
                      </a:schemeClr>
                    </a:solidFill>
                  </a:defRPr>
                </a:pPr>
                <a:r>
                  <a:rPr lang="en-US" sz="1600">
                    <a:solidFill>
                      <a:schemeClr val="bg1">
                        <a:lumMod val="85000"/>
                      </a:schemeClr>
                    </a:solidFill>
                  </a:rPr>
                  <a:t>Two theta (degrees)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out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bg1">
                    <a:lumMod val="85000"/>
                  </a:schemeClr>
                </a:solidFill>
              </a:defRPr>
            </a:pPr>
            <a:endParaRPr lang="en-US"/>
          </a:p>
        </c:txPr>
        <c:crossAx val="-2010496280"/>
        <c:crosses val="autoZero"/>
        <c:crossBetween val="midCat"/>
      </c:valAx>
      <c:valAx>
        <c:axId val="-2010496280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chemeClr val="bg1">
                        <a:lumMod val="85000"/>
                      </a:schemeClr>
                    </a:solidFill>
                  </a:defRPr>
                </a:pPr>
                <a:r>
                  <a:rPr lang="en-US" sz="1600">
                    <a:solidFill>
                      <a:schemeClr val="bg1">
                        <a:lumMod val="85000"/>
                      </a:schemeClr>
                    </a:solidFill>
                  </a:rPr>
                  <a:t>Intensity</a:t>
                </a:r>
              </a:p>
            </c:rich>
          </c:tx>
          <c:layout>
            <c:manualLayout>
              <c:xMode val="edge"/>
              <c:yMode val="edge"/>
              <c:x val="0.0"/>
              <c:y val="0.371463856491623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1">
                    <a:lumMod val="85000"/>
                  </a:schemeClr>
                </a:solidFill>
              </a:defRPr>
            </a:pPr>
            <a:endParaRPr lang="en-US"/>
          </a:p>
        </c:txPr>
        <c:crossAx val="-199707975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9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7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1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7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E18-F7D5-9344-90FC-3760F61E4725}" type="datetimeFigureOut"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52BD-A49E-014B-B846-09E3D36536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0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"/><Relationship Id="rId3" Type="http://schemas.openxmlformats.org/officeDocument/2006/relationships/image" Target="../media/image25.t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44500" y="3073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500">
                <a:solidFill>
                  <a:srgbClr val="66CCFF"/>
                </a:solidFill>
                <a:latin typeface="Calibri" charset="0"/>
              </a:rPr>
              <a:t>Metal-silicate experiments in the laser-heated diamond anvil cell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2267083" y="1657089"/>
            <a:ext cx="4617253" cy="147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Rebecca A. Fischer</a:t>
            </a:r>
          </a:p>
          <a:p>
            <a:pPr algn="ctr"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University of Chicago</a:t>
            </a:r>
          </a:p>
          <a:p>
            <a:pPr algn="ctr">
              <a:defRPr/>
            </a:pPr>
            <a:endParaRPr lang="en-US" sz="1000" i="1" dirty="0">
              <a:solidFill>
                <a:srgbClr val="7F7F7F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sz="1600" i="1" dirty="0" err="1">
                <a:solidFill>
                  <a:srgbClr val="7F7F7F"/>
                </a:solidFill>
                <a:ea typeface="ＭＳ Ｐゴシック" charset="-128"/>
                <a:cs typeface="ＭＳ Ｐゴシック" charset="-128"/>
              </a:rPr>
              <a:t>BGI group meeting</a:t>
            </a:r>
            <a:endParaRPr lang="en-US" sz="1600" i="1" dirty="0">
              <a:solidFill>
                <a:srgbClr val="7F7F7F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sz="1600" i="1" dirty="0">
                <a:solidFill>
                  <a:srgbClr val="7F7F7F"/>
                </a:solidFill>
                <a:ea typeface="ＭＳ Ｐゴシック" charset="-128"/>
                <a:cs typeface="ＭＳ Ｐゴシック" charset="-128"/>
              </a:rPr>
              <a:t>31 January 2013</a:t>
            </a:r>
          </a:p>
        </p:txBody>
      </p:sp>
      <p:pic>
        <p:nvPicPr>
          <p:cNvPr id="133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479800"/>
            <a:ext cx="3433762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487738"/>
            <a:ext cx="36925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45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767579"/>
              </p:ext>
            </p:extLst>
          </p:nvPr>
        </p:nvGraphicFramePr>
        <p:xfrm>
          <a:off x="223922" y="414422"/>
          <a:ext cx="5969000" cy="630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0" name="Straight Connector 39"/>
          <p:cNvCxnSpPr/>
          <p:nvPr/>
        </p:nvCxnSpPr>
        <p:spPr>
          <a:xfrm flipV="1">
            <a:off x="2745728" y="2806700"/>
            <a:ext cx="86372" cy="48895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783828" y="3022600"/>
            <a:ext cx="92722" cy="368301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43604" y="5231029"/>
            <a:ext cx="1296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111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10304" y="5275478"/>
            <a:ext cx="1384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200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420971" y="4968933"/>
            <a:ext cx="1312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220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658928" y="4097554"/>
            <a:ext cx="1213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311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983435" y="3995969"/>
            <a:ext cx="141668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>
                <a:solidFill>
                  <a:srgbClr val="66CCFF"/>
                </a:solidFill>
              </a:rPr>
              <a:t>Ringwoodite 400</a:t>
            </a:r>
          </a:p>
          <a:p>
            <a:pPr>
              <a:lnSpc>
                <a:spcPct val="70000"/>
              </a:lnSpc>
            </a:pPr>
            <a:r>
              <a:rPr lang="en-US" sz="1100">
                <a:solidFill>
                  <a:schemeClr val="bg1"/>
                </a:solidFill>
              </a:rPr>
              <a:t>	</a:t>
            </a:r>
            <a:r>
              <a:rPr lang="en-US" sz="1100">
                <a:solidFill>
                  <a:srgbClr val="D9D9D9"/>
                </a:solidFill>
              </a:rPr>
              <a:t>+ hcp Fe 002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2554763" y="5169274"/>
            <a:ext cx="1279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422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11914" y="4645083"/>
            <a:ext cx="1508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333+511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947812" y="4791133"/>
            <a:ext cx="1305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440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67759" y="5342470"/>
            <a:ext cx="1276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444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266087" y="5334689"/>
            <a:ext cx="1260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800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575054" y="4672546"/>
            <a:ext cx="2249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731+533 </a:t>
            </a:r>
            <a:r>
              <a:rPr lang="en-US" sz="1100">
                <a:solidFill>
                  <a:srgbClr val="D9D9D9"/>
                </a:solidFill>
              </a:rPr>
              <a:t>+</a:t>
            </a:r>
            <a:r>
              <a:rPr lang="en-US" sz="1100">
                <a:solidFill>
                  <a:srgbClr val="66CCFF"/>
                </a:solidFill>
              </a:rPr>
              <a:t> </a:t>
            </a:r>
            <a:r>
              <a:rPr lang="en-US" sz="1100">
                <a:solidFill>
                  <a:schemeClr val="bg1">
                    <a:lumMod val="85000"/>
                  </a:schemeClr>
                </a:solidFill>
              </a:rPr>
              <a:t>hcp Fe 201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035493" y="5072596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100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314243" y="4274721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101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504872" y="5266585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110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005254" y="5418985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200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017665" y="28209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100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26537" y="2207853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002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256621" y="28971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101 + </a:t>
            </a:r>
            <a:r>
              <a:rPr lang="en-US" sz="600">
                <a:solidFill>
                  <a:srgbClr val="F79646"/>
                </a:solidFill>
              </a:rPr>
              <a:t>pv 113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726678" y="2781300"/>
            <a:ext cx="41922" cy="3492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2944084" y="2626953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102 + </a:t>
            </a:r>
            <a:r>
              <a:rPr lang="en-US" sz="600">
                <a:solidFill>
                  <a:srgbClr val="FF0000"/>
                </a:solidFill>
              </a:rPr>
              <a:t>oxide 220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043511" y="1748479"/>
            <a:ext cx="19036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110 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+ fcc Fe 220 + </a:t>
            </a:r>
            <a:r>
              <a:rPr lang="en-US" sz="600">
                <a:solidFill>
                  <a:srgbClr val="FF0000"/>
                </a:solidFill>
              </a:rPr>
              <a:t>oxide 311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157365" y="19192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fcc Fe 111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453699" y="2952180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fcc Fe 200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846217" y="23573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FF0000"/>
                </a:solidFill>
              </a:rPr>
              <a:t>oxide 111 + </a:t>
            </a:r>
            <a:r>
              <a:rPr lang="en-US" sz="600">
                <a:solidFill>
                  <a:srgbClr val="F79646"/>
                </a:solidFill>
              </a:rPr>
              <a:t>pv 200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081168" y="476307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FF0000"/>
                </a:solidFill>
              </a:rPr>
              <a:t>oxide 200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630568" y="3017796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FF0000"/>
                </a:solidFill>
              </a:rPr>
              <a:t>oxide 222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170320" y="3047428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201 + </a:t>
            </a:r>
            <a:r>
              <a:rPr lang="en-US" sz="600">
                <a:solidFill>
                  <a:srgbClr val="FF0000"/>
                </a:solidFill>
              </a:rPr>
              <a:t>oxide 400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268367" y="26685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408067" y="29796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111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719218" y="28907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020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776367" y="16461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112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947819" y="29860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120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316120" y="22557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022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2360570" y="24780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202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2636053" y="3261526"/>
            <a:ext cx="4593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122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2385971" y="30622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212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512968" y="204624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220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2853753" y="2606788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131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2811418" y="2862884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114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3344818" y="3055895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133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3033668" y="2795544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132</a:t>
            </a:r>
          </a:p>
        </p:txBody>
      </p:sp>
      <p:sp>
        <p:nvSpPr>
          <p:cNvPr id="56" name="TextBox 55"/>
          <p:cNvSpPr txBox="1"/>
          <p:nvPr/>
        </p:nvSpPr>
        <p:spPr>
          <a:xfrm rot="16200000">
            <a:off x="3078120" y="2395494"/>
            <a:ext cx="1086481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 pv 024</a:t>
            </a:r>
          </a:p>
        </p:txBody>
      </p:sp>
      <p:cxnSp>
        <p:nvCxnSpPr>
          <p:cNvPr id="57" name="Straight Connector 56"/>
          <p:cNvCxnSpPr>
            <a:endCxn id="56" idx="1"/>
          </p:cNvCxnSpPr>
          <p:nvPr/>
        </p:nvCxnSpPr>
        <p:spPr>
          <a:xfrm flipH="1" flipV="1">
            <a:off x="3621361" y="3031068"/>
            <a:ext cx="13368" cy="309032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16200000">
            <a:off x="3147968" y="2681244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204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3548018" y="2935246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224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3713118" y="3055896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233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3967119" y="3062246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D9D9D9"/>
                </a:solidFill>
              </a:rPr>
              <a:t>hcp Fe 200 + </a:t>
            </a:r>
            <a:r>
              <a:rPr lang="en-US" sz="600">
                <a:solidFill>
                  <a:schemeClr val="accent6"/>
                </a:solidFill>
              </a:rPr>
              <a:t>pv 043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3776618" y="3087646"/>
            <a:ext cx="10864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410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2900320" y="2975093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310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2561651" y="2998353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 023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2620919" y="2998355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 221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2667484" y="2773985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123</a:t>
            </a:r>
          </a:p>
        </p:txBody>
      </p:sp>
      <p:sp>
        <p:nvSpPr>
          <p:cNvPr id="67" name="TextBox 66"/>
          <p:cNvSpPr txBox="1"/>
          <p:nvPr/>
        </p:nvSpPr>
        <p:spPr>
          <a:xfrm rot="16200000">
            <a:off x="2709818" y="3057621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213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2760619" y="2956022"/>
            <a:ext cx="10864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>
                <a:solidFill>
                  <a:schemeClr val="accent6"/>
                </a:solidFill>
              </a:rPr>
              <a:t>pv 130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3213511" y="3403600"/>
            <a:ext cx="8056" cy="239183"/>
          </a:xfrm>
          <a:prstGeom prst="line">
            <a:avLst/>
          </a:prstGeom>
          <a:ln w="9525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12478" y="3213100"/>
            <a:ext cx="8056" cy="239183"/>
          </a:xfrm>
          <a:prstGeom prst="line">
            <a:avLst/>
          </a:prstGeom>
          <a:ln w="9525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07843" y="4251621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Before heating</a:t>
            </a:r>
          </a:p>
          <a:p>
            <a:r>
              <a:rPr lang="en-US" sz="1600">
                <a:solidFill>
                  <a:schemeClr val="bg1"/>
                </a:solidFill>
              </a:rPr>
              <a:t>65 ± 5 GPa, 300 K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chemeClr val="bg1">
                    <a:lumMod val="85000"/>
                  </a:schemeClr>
                </a:solidFill>
              </a:rPr>
              <a:t>hcp Fe-alloy:</a:t>
            </a:r>
          </a:p>
          <a:p>
            <a:r>
              <a:rPr lang="en-US" sz="1200">
                <a:solidFill>
                  <a:schemeClr val="bg1"/>
                </a:solidFill>
              </a:rPr>
              <a:t>a = 2.361 ± 0.002 Å</a:t>
            </a:r>
          </a:p>
          <a:p>
            <a:r>
              <a:rPr lang="en-US" sz="1200">
                <a:solidFill>
                  <a:schemeClr val="bg1"/>
                </a:solidFill>
              </a:rPr>
              <a:t>c = 3.789 ± 0.004 Å</a:t>
            </a:r>
          </a:p>
          <a:p>
            <a:endParaRPr lang="en-US" sz="1000" i="1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rgbClr val="66CCFF"/>
                </a:solidFill>
              </a:rPr>
              <a:t>Ringwoodite:</a:t>
            </a:r>
          </a:p>
          <a:p>
            <a:r>
              <a:rPr lang="en-US" sz="1200">
                <a:solidFill>
                  <a:schemeClr val="bg1"/>
                </a:solidFill>
              </a:rPr>
              <a:t>a = 7.654 ± 0.006 Å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11548" y="280536"/>
            <a:ext cx="2476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At high temperature</a:t>
            </a:r>
          </a:p>
          <a:p>
            <a:r>
              <a:rPr lang="en-US" sz="1600">
                <a:solidFill>
                  <a:schemeClr val="bg1"/>
                </a:solidFill>
              </a:rPr>
              <a:t>72 ± 6 GPa, 3120 ± 160 K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chemeClr val="bg1">
                    <a:lumMod val="85000"/>
                  </a:schemeClr>
                </a:solidFill>
              </a:rPr>
              <a:t>hcp Fe-alloy:</a:t>
            </a:r>
          </a:p>
          <a:p>
            <a:r>
              <a:rPr lang="en-US" sz="1200">
                <a:solidFill>
                  <a:schemeClr val="bg1"/>
                </a:solidFill>
              </a:rPr>
              <a:t>a = 2.390 ± 0.004 Å</a:t>
            </a:r>
          </a:p>
          <a:p>
            <a:r>
              <a:rPr lang="en-US" sz="1200">
                <a:solidFill>
                  <a:schemeClr val="bg1"/>
                </a:solidFill>
              </a:rPr>
              <a:t>c = 3.856 ± 0.006 Å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chemeClr val="bg1">
                    <a:lumMod val="65000"/>
                  </a:schemeClr>
                </a:solidFill>
              </a:rPr>
              <a:t>fcc Fe-alloy:</a:t>
            </a:r>
          </a:p>
          <a:p>
            <a:r>
              <a:rPr lang="en-US" sz="1200">
                <a:solidFill>
                  <a:schemeClr val="bg1"/>
                </a:solidFill>
              </a:rPr>
              <a:t>a = 3.393 ± 0.004 Å</a:t>
            </a:r>
          </a:p>
          <a:p>
            <a:endParaRPr lang="en-US" sz="1000" i="1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rgbClr val="FF0000"/>
                </a:solidFill>
              </a:rPr>
              <a:t>Oxide (ferropericlase):</a:t>
            </a:r>
          </a:p>
          <a:p>
            <a:r>
              <a:rPr lang="en-US" sz="1200">
                <a:solidFill>
                  <a:schemeClr val="bg1"/>
                </a:solidFill>
              </a:rPr>
              <a:t>a = 3.979 ± 0.001 Å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chemeClr val="accent6"/>
                </a:solidFill>
              </a:rPr>
              <a:t>Silicate perovskite:</a:t>
            </a:r>
          </a:p>
          <a:p>
            <a:r>
              <a:rPr lang="en-US" sz="1200">
                <a:solidFill>
                  <a:schemeClr val="bg1"/>
                </a:solidFill>
              </a:rPr>
              <a:t>a = 4.577 ± 0.003 Å</a:t>
            </a:r>
          </a:p>
          <a:p>
            <a:r>
              <a:rPr lang="en-US" sz="1200">
                <a:solidFill>
                  <a:schemeClr val="bg1"/>
                </a:solidFill>
              </a:rPr>
              <a:t>c = 4.746 ± 0.003 Å</a:t>
            </a:r>
          </a:p>
          <a:p>
            <a:r>
              <a:rPr lang="en-US" sz="1200">
                <a:solidFill>
                  <a:schemeClr val="bg1"/>
                </a:solidFill>
              </a:rPr>
              <a:t>c = 6.595 ± 0.005 Å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6861" y="344236"/>
            <a:ext cx="169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X-ray diffraction</a:t>
            </a:r>
          </a:p>
        </p:txBody>
      </p:sp>
    </p:spTree>
    <p:extLst>
      <p:ext uri="{BB962C8B-B14F-4D97-AF65-F5344CB8AC3E}">
        <p14:creationId xmlns:p14="http://schemas.microsoft.com/office/powerpoint/2010/main" val="290617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032500" y="338667"/>
            <a:ext cx="286808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FIB at Jena</a:t>
            </a:r>
          </a:p>
        </p:txBody>
      </p:sp>
      <p:pic>
        <p:nvPicPr>
          <p:cNvPr id="2" name="Picture 1" descr="DSCN077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9556" r="10697" b="6577"/>
          <a:stretch/>
        </p:blipFill>
        <p:spPr>
          <a:xfrm rot="16200000">
            <a:off x="-19328" y="791914"/>
            <a:ext cx="6262138" cy="5292144"/>
          </a:xfrm>
          <a:prstGeom prst="rect">
            <a:avLst/>
          </a:prstGeom>
        </p:spPr>
      </p:pic>
      <p:pic>
        <p:nvPicPr>
          <p:cNvPr id="3" name="Picture 2" descr="DSCN07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94" y="4360334"/>
            <a:ext cx="2949221" cy="2211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8833" y="1871423"/>
            <a:ext cx="2275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A6A6"/>
                </a:solidFill>
              </a:rPr>
              <a:t>Sectioned and recovered two high pressure samples last week, began one more</a:t>
            </a:r>
          </a:p>
        </p:txBody>
      </p:sp>
    </p:spTree>
    <p:extLst>
      <p:ext uri="{BB962C8B-B14F-4D97-AF65-F5344CB8AC3E}">
        <p14:creationId xmlns:p14="http://schemas.microsoft.com/office/powerpoint/2010/main" val="140027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142_00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6" y="1388896"/>
            <a:ext cx="4389120" cy="4041934"/>
          </a:xfrm>
          <a:prstGeom prst="rect">
            <a:avLst/>
          </a:prstGeom>
        </p:spPr>
      </p:pic>
      <p:pic>
        <p:nvPicPr>
          <p:cNvPr id="10" name="Picture 9" descr="R142_00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41" y="1395642"/>
            <a:ext cx="4389110" cy="4041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0830" y="4387882"/>
            <a:ext cx="187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unindented gasket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570" y="2227610"/>
            <a:ext cx="187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 indented from diamonds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7147" y="1677949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sample chamber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9746" y="3371155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trench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8285" y="2661236"/>
            <a:ext cx="187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24260" y="3066355"/>
            <a:ext cx="1497112" cy="1249255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74349" y="2557992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sample chamber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2674152" y="2881158"/>
            <a:ext cx="400197" cy="298765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664387" y="1411980"/>
            <a:ext cx="4359586" cy="378120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1517" y="774332"/>
            <a:ext cx="333494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Initial view of the sample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1931" y="782189"/>
            <a:ext cx="333494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Milling a trench on first side</a:t>
            </a:r>
          </a:p>
        </p:txBody>
      </p:sp>
    </p:spTree>
    <p:extLst>
      <p:ext uri="{BB962C8B-B14F-4D97-AF65-F5344CB8AC3E}">
        <p14:creationId xmlns:p14="http://schemas.microsoft.com/office/powerpoint/2010/main" val="230885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42_01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7" y="1388360"/>
            <a:ext cx="4389120" cy="4037648"/>
          </a:xfrm>
          <a:prstGeom prst="rect">
            <a:avLst/>
          </a:prstGeom>
        </p:spPr>
      </p:pic>
      <p:pic>
        <p:nvPicPr>
          <p:cNvPr id="5" name="Picture 4" descr="R142_02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0" y="1390594"/>
            <a:ext cx="4389120" cy="4041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521" y="784656"/>
            <a:ext cx="333494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Beginning to expose the LH spot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7688" y="1430163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sample chamber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5470" y="4468011"/>
            <a:ext cx="187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0539" y="4073216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trench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2687" y="2449815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34586" y="2787595"/>
            <a:ext cx="216822" cy="23746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01283" y="782189"/>
            <a:ext cx="333494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Deposited Pt and polished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9330" y="1448346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sample chamber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4433" y="4568789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7525" y="447340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trench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1802" y="3944390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463395" y="3745300"/>
            <a:ext cx="121426" cy="23992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29600" y="290162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</p:spTree>
    <p:extLst>
      <p:ext uri="{BB962C8B-B14F-4D97-AF65-F5344CB8AC3E}">
        <p14:creationId xmlns:p14="http://schemas.microsoft.com/office/powerpoint/2010/main" val="62676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142_04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4" y="1515910"/>
            <a:ext cx="4389120" cy="4041933"/>
          </a:xfrm>
          <a:prstGeom prst="rect">
            <a:avLst/>
          </a:prstGeom>
        </p:spPr>
      </p:pic>
      <p:pic>
        <p:nvPicPr>
          <p:cNvPr id="6" name="Picture 5" descr="R142_04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42" y="1512932"/>
            <a:ext cx="4389120" cy="4041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521" y="784656"/>
            <a:ext cx="333494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Milling a trench on the other 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523" y="4207435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sample chamber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0937" y="3546671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2580" y="3399663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2354082" y="3345115"/>
            <a:ext cx="498498" cy="23921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85864" y="2584033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trench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3499" y="457418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3066" y="294292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0959" y="689270"/>
            <a:ext cx="33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Thin sample from both sides to expose center of LH spot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7128" y="2847536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3465" y="4305746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183667" y="4230549"/>
            <a:ext cx="498498" cy="23921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16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42_05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" y="1576627"/>
            <a:ext cx="4389120" cy="4041934"/>
          </a:xfrm>
          <a:prstGeom prst="rect">
            <a:avLst/>
          </a:prstGeom>
        </p:spPr>
      </p:pic>
      <p:pic>
        <p:nvPicPr>
          <p:cNvPr id="3" name="Picture 2" descr="R142_05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91" y="1579781"/>
            <a:ext cx="4389120" cy="4041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521" y="784656"/>
            <a:ext cx="33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Milled out sides, attached to needle, and lifted 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7384" y="782190"/>
            <a:ext cx="33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Fixed to a TEM grid and removed needle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700" y="2792988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Pt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6389" y="487852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TEM grid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3194" y="3544205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6690543" y="3520629"/>
            <a:ext cx="312651" cy="20824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8968051">
            <a:off x="3451425" y="167548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needle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8156" y="4543208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gasket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33428" y="2302808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7669367" y="3962574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4476496" y="3825890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6331" y="3725112"/>
            <a:ext cx="12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section of sample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599405" y="3611082"/>
            <a:ext cx="312651" cy="20824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1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142_06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" y="1710144"/>
            <a:ext cx="4389120" cy="4041934"/>
          </a:xfrm>
          <a:prstGeom prst="rect">
            <a:avLst/>
          </a:prstGeom>
        </p:spPr>
      </p:pic>
      <p:pic>
        <p:nvPicPr>
          <p:cNvPr id="6" name="Picture 5" descr="R142_06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47" y="1703927"/>
            <a:ext cx="4389120" cy="4041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773" y="885434"/>
            <a:ext cx="333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Thinned to ~100 nm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3157" y="4039778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LH spot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653502" y="3799389"/>
            <a:ext cx="85504" cy="29083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69817" y="240605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3694276" y="3518623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-87115" y="3929134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33611" y="893292"/>
            <a:ext cx="333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View from above</a:t>
            </a:r>
          </a:p>
        </p:txBody>
      </p:sp>
    </p:spTree>
    <p:extLst>
      <p:ext uri="{BB962C8B-B14F-4D97-AF65-F5344CB8AC3E}">
        <p14:creationId xmlns:p14="http://schemas.microsoft.com/office/powerpoint/2010/main" val="333803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142_066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" y="1710144"/>
            <a:ext cx="4389120" cy="4041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773" y="885434"/>
            <a:ext cx="333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39 GPa, 3690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9817" y="2406052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3694276" y="3518623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-87115" y="3929134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33611" y="893292"/>
            <a:ext cx="333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57 GPa, 4360 K</a:t>
            </a:r>
          </a:p>
        </p:txBody>
      </p:sp>
      <p:pic>
        <p:nvPicPr>
          <p:cNvPr id="2" name="Picture 1" descr="R141_05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05" y="1732331"/>
            <a:ext cx="4389120" cy="40440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39547" y="1825418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4319148" y="3431095"/>
            <a:ext cx="12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platinum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7163" y="3043700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metal blob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11080" y="2793448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metal blob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090" y="3423237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silicate melt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8137" y="3606610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silicate melt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03696" y="3317532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fp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22379" y="3624798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fp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87775" y="4365690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fp + pv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1618" y="4156735"/>
            <a:ext cx="122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fp + pv</a:t>
            </a:r>
          </a:p>
        </p:txBody>
      </p:sp>
    </p:spTree>
    <p:extLst>
      <p:ext uri="{BB962C8B-B14F-4D97-AF65-F5344CB8AC3E}">
        <p14:creationId xmlns:p14="http://schemas.microsoft.com/office/powerpoint/2010/main" val="89202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364382" y="0"/>
            <a:ext cx="5682251" cy="8982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Exchange coefficients</a:t>
            </a:r>
          </a:p>
        </p:txBody>
      </p:sp>
      <p:pic>
        <p:nvPicPr>
          <p:cNvPr id="5" name="Picture 4" descr="Screen Shot 2013-01-30 at 10.26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862" b="2380"/>
          <a:stretch/>
        </p:blipFill>
        <p:spPr>
          <a:xfrm>
            <a:off x="134224" y="36163"/>
            <a:ext cx="3154680" cy="3349680"/>
          </a:xfrm>
          <a:prstGeom prst="rect">
            <a:avLst/>
          </a:prstGeom>
        </p:spPr>
      </p:pic>
      <p:pic>
        <p:nvPicPr>
          <p:cNvPr id="7" name="Picture 6" descr="Screen Shot 2013-01-30 at 10.26.2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b="2072"/>
          <a:stretch/>
        </p:blipFill>
        <p:spPr>
          <a:xfrm>
            <a:off x="134226" y="3438023"/>
            <a:ext cx="3154680" cy="3287444"/>
          </a:xfrm>
          <a:prstGeom prst="rect">
            <a:avLst/>
          </a:prstGeom>
        </p:spPr>
      </p:pic>
      <p:pic>
        <p:nvPicPr>
          <p:cNvPr id="9" name="Picture 8" descr="Screen Shot 2013-01-30 at 10.26.3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/>
          <a:stretch/>
        </p:blipFill>
        <p:spPr>
          <a:xfrm>
            <a:off x="4222888" y="2312669"/>
            <a:ext cx="4198368" cy="4204623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13292" y="231262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2300" y="22479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57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247192" y="389377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94242" y="576067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03250" y="57023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57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56200" y="38227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57</a:t>
            </a: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922842" y="555747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935542" y="216657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38200" y="20955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39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5500" y="54864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39</a:t>
            </a: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5774242" y="4096975"/>
            <a:ext cx="126715" cy="13716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676900" y="4025900"/>
            <a:ext cx="31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39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1500" y="1132417"/>
            <a:ext cx="379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A6A6"/>
                </a:solidFill>
              </a:rPr>
              <a:t>Comparison to results from Siebert et al. (EPSL, 2012)</a:t>
            </a:r>
          </a:p>
        </p:txBody>
      </p:sp>
    </p:spTree>
    <p:extLst>
      <p:ext uri="{BB962C8B-B14F-4D97-AF65-F5344CB8AC3E}">
        <p14:creationId xmlns:p14="http://schemas.microsoft.com/office/powerpoint/2010/main" val="386506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Conclusions: Progress so far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697" y="1451540"/>
            <a:ext cx="8063756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>
                <a:solidFill>
                  <a:srgbClr val="FFFF66"/>
                </a:solidFill>
              </a:rPr>
              <a:t>Seven high </a:t>
            </a:r>
            <a:r>
              <a:rPr lang="en-US" sz="2000" i="1">
                <a:solidFill>
                  <a:srgbClr val="FFFF66"/>
                </a:solidFill>
              </a:rPr>
              <a:t>P-T </a:t>
            </a:r>
            <a:r>
              <a:rPr lang="en-US" sz="2000">
                <a:solidFill>
                  <a:srgbClr val="FFFF66"/>
                </a:solidFill>
              </a:rPr>
              <a:t>experiments run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>
                <a:solidFill>
                  <a:srgbClr val="FFFF66"/>
                </a:solidFill>
              </a:rPr>
              <a:t>Two samples sectioned and recovered by FIB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>
                <a:solidFill>
                  <a:srgbClr val="FFFF66"/>
                </a:solidFill>
              </a:rPr>
              <a:t>TEM analysis on these two samples</a:t>
            </a:r>
          </a:p>
          <a:p>
            <a:pPr marL="742950" lvl="1" indent="-285750">
              <a:lnSpc>
                <a:spcPct val="120000"/>
              </a:lnSpc>
              <a:buFontTx/>
              <a:buChar char="-"/>
            </a:pPr>
            <a:r>
              <a:rPr lang="en-US" sz="2000">
                <a:solidFill>
                  <a:srgbClr val="FFFF66"/>
                </a:solidFill>
              </a:rPr>
              <a:t>K</a:t>
            </a:r>
            <a:r>
              <a:rPr lang="en-US" sz="2000" baseline="-25000">
                <a:solidFill>
                  <a:srgbClr val="FFFF66"/>
                </a:solidFill>
              </a:rPr>
              <a:t>D</a:t>
            </a:r>
            <a:r>
              <a:rPr lang="en-US" sz="2000">
                <a:solidFill>
                  <a:srgbClr val="FFFF66"/>
                </a:solidFill>
              </a:rPr>
              <a:t> values for Co, Ni, Si</a:t>
            </a:r>
          </a:p>
          <a:p>
            <a:pPr lvl="1">
              <a:lnSpc>
                <a:spcPct val="120000"/>
              </a:lnSpc>
            </a:pPr>
            <a:endParaRPr lang="en-US" sz="2000">
              <a:solidFill>
                <a:srgbClr val="FFFF66"/>
              </a:solidFill>
            </a:endParaRPr>
          </a:p>
          <a:p>
            <a:pPr lvl="1">
              <a:lnSpc>
                <a:spcPct val="120000"/>
              </a:lnSpc>
            </a:pPr>
            <a:endParaRPr lang="en-US" sz="2000">
              <a:solidFill>
                <a:srgbClr val="FFFF66"/>
              </a:solidFill>
            </a:endParaRPr>
          </a:p>
          <a:p>
            <a:pPr lvl="1">
              <a:lnSpc>
                <a:spcPct val="120000"/>
              </a:lnSpc>
            </a:pPr>
            <a:endParaRPr lang="en-US" sz="2000">
              <a:solidFill>
                <a:srgbClr val="FFFF66"/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65000"/>
                  </a:schemeClr>
                </a:solidFill>
              </a:rPr>
              <a:t>Acknowledgements:</a:t>
            </a:r>
          </a:p>
          <a:p>
            <a:pPr marL="800100" lvl="1" indent="-342900">
              <a:buFontTx/>
              <a:buChar char="-"/>
            </a:pPr>
            <a:r>
              <a:rPr lang="en-US">
                <a:solidFill>
                  <a:srgbClr val="A6A6A6"/>
                </a:solidFill>
              </a:rPr>
              <a:t>Dave Rubie, Dan Frost, Catherine McCammon, Antje Vogel, Nobuyoshi Miyakima (BGI)</a:t>
            </a:r>
          </a:p>
          <a:p>
            <a:pPr marL="800100" lvl="1" indent="-342900">
              <a:buFontTx/>
              <a:buChar char="-"/>
            </a:pPr>
            <a:r>
              <a:rPr lang="en-US">
                <a:solidFill>
                  <a:srgbClr val="A6A6A6"/>
                </a:solidFill>
              </a:rPr>
              <a:t>Kilian Pollok, Dennis Harries, Falko Langenhorst (Jena)</a:t>
            </a:r>
          </a:p>
          <a:p>
            <a:pPr marL="800100" lvl="1" indent="-342900">
              <a:buFontTx/>
              <a:buChar char="-"/>
            </a:pPr>
            <a:r>
              <a:rPr lang="en-US">
                <a:solidFill>
                  <a:srgbClr val="A6A6A6"/>
                </a:solidFill>
              </a:rPr>
              <a:t>Andy Campbell, Dan Reaman, Dion Heinz, Hannah Mark, Bethany Chidester, Ian Steele, Gregory Myers (Chicago)</a:t>
            </a:r>
          </a:p>
          <a:p>
            <a:pPr marL="800100" lvl="1" indent="-342900">
              <a:buFontTx/>
              <a:buChar char="-"/>
            </a:pPr>
            <a:r>
              <a:rPr lang="en-US">
                <a:solidFill>
                  <a:srgbClr val="A6A6A6"/>
                </a:solidFill>
              </a:rPr>
              <a:t>Vitali Prakapenka, Przemyslaw Dera (APS)</a:t>
            </a:r>
          </a:p>
          <a:p>
            <a:pPr marL="800100" lvl="1" indent="-342900">
              <a:buFontTx/>
              <a:buChar char="-"/>
            </a:pPr>
            <a:r>
              <a:rPr lang="en-US">
                <a:solidFill>
                  <a:srgbClr val="A6A6A6"/>
                </a:solidFill>
              </a:rPr>
              <a:t>ERC, NSF, NSF-GRFP, ISGC</a:t>
            </a:r>
          </a:p>
        </p:txBody>
      </p:sp>
    </p:spTree>
    <p:extLst>
      <p:ext uri="{BB962C8B-B14F-4D97-AF65-F5344CB8AC3E}">
        <p14:creationId xmlns:p14="http://schemas.microsoft.com/office/powerpoint/2010/main" val="124645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19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4" name="Picture 3" descr="Screen Shot 2013-01-21 at 4.0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25" y="1685565"/>
            <a:ext cx="4009527" cy="451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7900" y="6291199"/>
            <a:ext cx="1281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chemeClr val="bg1">
                    <a:lumMod val="65000"/>
                  </a:schemeClr>
                </a:solidFill>
              </a:rPr>
              <a:t>Rubie et al. (2003)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5209" y="1293850"/>
            <a:ext cx="360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Possible picture of core formation:</a:t>
            </a:r>
          </a:p>
        </p:txBody>
      </p:sp>
    </p:spTree>
    <p:extLst>
      <p:ext uri="{BB962C8B-B14F-4D97-AF65-F5344CB8AC3E}">
        <p14:creationId xmlns:p14="http://schemas.microsoft.com/office/powerpoint/2010/main" val="367824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19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4" name="Picture 3" descr="Screen Shot 2013-01-21 at 4.0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25" y="1685565"/>
            <a:ext cx="4009527" cy="451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7900" y="6291199"/>
            <a:ext cx="1281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chemeClr val="bg1">
                    <a:lumMod val="65000"/>
                  </a:schemeClr>
                </a:solidFill>
              </a:rPr>
              <a:t>Rubie et al. (2003)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451079" y="2362167"/>
            <a:ext cx="2445126" cy="284884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85209" y="1293850"/>
            <a:ext cx="360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Possible picture of core formation: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3930" y="1978174"/>
            <a:ext cx="2623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What are the chemical reactions between metal and silicate?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564" y="3298181"/>
            <a:ext cx="2955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66"/>
                </a:solidFill>
              </a:rPr>
              <a:t>Method: High </a:t>
            </a:r>
            <a:r>
              <a:rPr lang="en-US" i="1">
                <a:solidFill>
                  <a:srgbClr val="FFFF66"/>
                </a:solidFill>
              </a:rPr>
              <a:t>P-T </a:t>
            </a:r>
            <a:r>
              <a:rPr lang="en-US">
                <a:solidFill>
                  <a:srgbClr val="FFFF66"/>
                </a:solidFill>
              </a:rPr>
              <a:t>experiments, FIB recovery, TEM chemical analysis</a:t>
            </a:r>
          </a:p>
          <a:p>
            <a:endParaRPr lang="en-US">
              <a:solidFill>
                <a:srgbClr val="FFFF66"/>
              </a:solidFill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Under what </a:t>
            </a:r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P-T-f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en-US" baseline="-2500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conditions (or range of conditions) did the core last equilibrate with the mantle?</a:t>
            </a:r>
          </a:p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What is the composition of the Earth’s core?</a:t>
            </a:r>
          </a:p>
        </p:txBody>
      </p:sp>
      <p:sp>
        <p:nvSpPr>
          <p:cNvPr id="10" name="Right Arrow 9"/>
          <p:cNvSpPr/>
          <p:nvPr/>
        </p:nvSpPr>
        <p:spPr>
          <a:xfrm rot="2187628">
            <a:off x="4107261" y="3096728"/>
            <a:ext cx="1594715" cy="265402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19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Previous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34" y="5651085"/>
            <a:ext cx="1694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chemeClr val="bg1">
                    <a:lumMod val="65000"/>
                  </a:schemeClr>
                </a:solidFill>
              </a:rPr>
              <a:t>Siebert et al. (2012)</a:t>
            </a:r>
          </a:p>
        </p:txBody>
      </p:sp>
      <p:pic>
        <p:nvPicPr>
          <p:cNvPr id="11" name="Picture 10" descr="Screen Shot 2013-01-30 at 10.26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862" b="2380"/>
          <a:stretch/>
        </p:blipFill>
        <p:spPr>
          <a:xfrm>
            <a:off x="278772" y="1378338"/>
            <a:ext cx="3902817" cy="4144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0037" y="1414446"/>
            <a:ext cx="408866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66"/>
                </a:solidFill>
              </a:rPr>
              <a:t>Many partitioning experiments at lower pressures, very few at higher pressures</a:t>
            </a:r>
          </a:p>
          <a:p>
            <a:endParaRPr lang="en-US">
              <a:solidFill>
                <a:srgbClr val="FFFF66"/>
              </a:solidFill>
            </a:endParaRPr>
          </a:p>
          <a:p>
            <a:endParaRPr lang="en-US">
              <a:solidFill>
                <a:srgbClr val="FFFF66"/>
              </a:solidFill>
            </a:endParaRPr>
          </a:p>
          <a:p>
            <a:r>
              <a:rPr lang="en-US">
                <a:solidFill>
                  <a:srgbClr val="A6A6A6"/>
                </a:solidFill>
              </a:rPr>
              <a:t>K</a:t>
            </a:r>
            <a:r>
              <a:rPr lang="en-US" baseline="-25000">
                <a:solidFill>
                  <a:srgbClr val="A6A6A6"/>
                </a:solidFill>
              </a:rPr>
              <a:t>D</a:t>
            </a:r>
            <a:r>
              <a:rPr lang="en-US">
                <a:solidFill>
                  <a:srgbClr val="A6A6A6"/>
                </a:solidFill>
              </a:rPr>
              <a:t> = D</a:t>
            </a:r>
            <a:r>
              <a:rPr lang="en-US" baseline="-25000">
                <a:solidFill>
                  <a:srgbClr val="A6A6A6"/>
                </a:solidFill>
              </a:rPr>
              <a:t>M </a:t>
            </a:r>
            <a:r>
              <a:rPr lang="en-US">
                <a:solidFill>
                  <a:srgbClr val="A6A6A6"/>
                </a:solidFill>
              </a:rPr>
              <a:t>/ D</a:t>
            </a:r>
            <a:r>
              <a:rPr lang="en-US" baseline="-25000">
                <a:solidFill>
                  <a:srgbClr val="A6A6A6"/>
                </a:solidFill>
              </a:rPr>
              <a:t>Fe</a:t>
            </a:r>
            <a:r>
              <a:rPr lang="en-US" baseline="30000">
                <a:solidFill>
                  <a:srgbClr val="A6A6A6"/>
                </a:solidFill>
              </a:rPr>
              <a:t>n/2</a:t>
            </a:r>
            <a:r>
              <a:rPr lang="en-US">
                <a:solidFill>
                  <a:srgbClr val="A6A6A6"/>
                </a:solidFill>
              </a:rPr>
              <a:t> </a:t>
            </a:r>
          </a:p>
          <a:p>
            <a:r>
              <a:rPr lang="en-US">
                <a:solidFill>
                  <a:srgbClr val="A6A6A6"/>
                </a:solidFill>
              </a:rPr>
              <a:t>     = (X</a:t>
            </a:r>
            <a:r>
              <a:rPr lang="en-US" baseline="-25000">
                <a:solidFill>
                  <a:srgbClr val="A6A6A6"/>
                </a:solidFill>
              </a:rPr>
              <a:t>M,met</a:t>
            </a:r>
            <a:r>
              <a:rPr lang="en-US">
                <a:solidFill>
                  <a:srgbClr val="A6A6A6"/>
                </a:solidFill>
              </a:rPr>
              <a:t>/X</a:t>
            </a:r>
            <a:r>
              <a:rPr lang="en-US" baseline="-25000">
                <a:solidFill>
                  <a:srgbClr val="A6A6A6"/>
                </a:solidFill>
              </a:rPr>
              <a:t>M,sil</a:t>
            </a:r>
            <a:r>
              <a:rPr lang="en-US">
                <a:solidFill>
                  <a:srgbClr val="A6A6A6"/>
                </a:solidFill>
              </a:rPr>
              <a:t>) / (X</a:t>
            </a:r>
            <a:r>
              <a:rPr lang="en-US" baseline="-25000">
                <a:solidFill>
                  <a:srgbClr val="A6A6A6"/>
                </a:solidFill>
              </a:rPr>
              <a:t>Fe,met</a:t>
            </a:r>
            <a:r>
              <a:rPr lang="en-US">
                <a:solidFill>
                  <a:srgbClr val="A6A6A6"/>
                </a:solidFill>
              </a:rPr>
              <a:t>/X</a:t>
            </a:r>
            <a:r>
              <a:rPr lang="en-US" baseline="-25000">
                <a:solidFill>
                  <a:srgbClr val="A6A6A6"/>
                </a:solidFill>
              </a:rPr>
              <a:t>Fe,sil</a:t>
            </a:r>
            <a:r>
              <a:rPr lang="en-US">
                <a:solidFill>
                  <a:srgbClr val="A6A6A6"/>
                </a:solidFill>
              </a:rPr>
              <a:t>)</a:t>
            </a:r>
            <a:r>
              <a:rPr lang="en-US" baseline="30000">
                <a:solidFill>
                  <a:srgbClr val="A6A6A6"/>
                </a:solidFill>
              </a:rPr>
              <a:t>n/2</a:t>
            </a:r>
            <a:r>
              <a:rPr lang="en-US">
                <a:solidFill>
                  <a:srgbClr val="A6A6A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54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3882" r="6786"/>
          <a:stretch>
            <a:fillRect/>
          </a:stretch>
        </p:blipFill>
        <p:spPr bwMode="auto">
          <a:xfrm>
            <a:off x="355600" y="815975"/>
            <a:ext cx="461962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043" y="3157471"/>
            <a:ext cx="973303" cy="492443"/>
          </a:xfrm>
          <a:prstGeom prst="rect">
            <a:avLst/>
          </a:prstGeom>
          <a:solidFill>
            <a:srgbClr val="454E4C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/>
              <a:t>Steel gasket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9650" y="3333750"/>
            <a:ext cx="806450" cy="1692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Fe-rich alloy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8700" y="3225800"/>
            <a:ext cx="349250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/>
              <a:t>silicate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505200"/>
            <a:ext cx="349250" cy="740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600"/>
          </a:p>
        </p:txBody>
      </p:sp>
      <p:pic>
        <p:nvPicPr>
          <p:cNvPr id="9" name="Picture 6" descr="DAC together wh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48" y="3377012"/>
            <a:ext cx="3513587" cy="258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305460" y="264086"/>
            <a:ext cx="3256532" cy="139880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Diamond anvil cell experiments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0129" y="1746436"/>
            <a:ext cx="24807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66"/>
                </a:solidFill>
              </a:rPr>
              <a:t>Pressures of 39-77 GPa and over 4400 K</a:t>
            </a:r>
          </a:p>
          <a:p>
            <a:endParaRPr lang="en-US" sz="1200">
              <a:solidFill>
                <a:srgbClr val="FFFF66"/>
              </a:solidFill>
            </a:endParaRPr>
          </a:p>
          <a:p>
            <a:r>
              <a:rPr lang="en-US">
                <a:solidFill>
                  <a:srgbClr val="FFFF66"/>
                </a:solidFill>
              </a:rPr>
              <a:t>Metal contains Fe, Ni, Co, V, ± Si</a:t>
            </a:r>
          </a:p>
        </p:txBody>
      </p:sp>
    </p:spTree>
    <p:extLst>
      <p:ext uri="{BB962C8B-B14F-4D97-AF65-F5344CB8AC3E}">
        <p14:creationId xmlns:p14="http://schemas.microsoft.com/office/powerpoint/2010/main" val="46775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Experiments in our lab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763" y="5372100"/>
            <a:ext cx="7934476" cy="1015651"/>
          </a:xfrm>
          <a:prstGeom prst="rect">
            <a:avLst/>
          </a:prstGeom>
          <a:noFill/>
        </p:spPr>
        <p:txBody>
          <a:bodyPr wrap="square" lIns="91429" tIns="45714" rIns="91429" bIns="45714">
            <a:spAutoFit/>
          </a:bodyPr>
          <a:lstStyle/>
          <a:p>
            <a:pPr marL="285717" indent="-285717" defTabSz="457146"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Double-sided laser-heating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λ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=1.064 µ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285717" indent="-285717" defTabSz="457146"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Spectrometers measure temperatures from cental 5 µm in real time</a:t>
            </a:r>
          </a:p>
          <a:p>
            <a:pPr marL="285717" indent="-285717" defTabSz="457146"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Camera captures images of laser-heated spot</a:t>
            </a:r>
          </a:p>
        </p:txBody>
      </p:sp>
      <p:pic>
        <p:nvPicPr>
          <p:cNvPr id="3" name="Picture 2" descr="DSCN07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46" y="1149688"/>
            <a:ext cx="5321554" cy="39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4-color temperature imaging system</a:t>
            </a:r>
          </a:p>
        </p:txBody>
      </p:sp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706438" y="2425700"/>
            <a:ext cx="79724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chemeClr val="bg1"/>
                </a:solidFill>
              </a:rPr>
              <a:t> 670 nm                                                   750 nm                                                     800 nm                                             850 nm</a:t>
            </a:r>
          </a:p>
        </p:txBody>
      </p:sp>
      <p:pic>
        <p:nvPicPr>
          <p:cNvPr id="2" name="Picture 1" descr="Screen Shot 2013-01-22 at 6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9" y="1397906"/>
            <a:ext cx="8115300" cy="9779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40287" y="2866572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BFBFBF"/>
                </a:solidFill>
              </a:rPr>
              <a:t>39 GPa</a:t>
            </a:r>
          </a:p>
        </p:txBody>
      </p:sp>
      <p:pic>
        <p:nvPicPr>
          <p:cNvPr id="4" name="Picture 3" descr="R141east_fir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5" y="3326189"/>
            <a:ext cx="3072384" cy="30723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535329" y="6229048"/>
            <a:ext cx="7680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75640" y="5994401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5 µm</a:t>
            </a:r>
          </a:p>
        </p:txBody>
      </p:sp>
      <p:grpSp>
        <p:nvGrpSpPr>
          <p:cNvPr id="23578" name="Group 23577"/>
          <p:cNvGrpSpPr/>
          <p:nvPr/>
        </p:nvGrpSpPr>
        <p:grpSpPr>
          <a:xfrm>
            <a:off x="471716" y="3326190"/>
            <a:ext cx="4694199" cy="3072384"/>
            <a:chOff x="471716" y="3326190"/>
            <a:chExt cx="4694199" cy="3072384"/>
          </a:xfrm>
        </p:grpSpPr>
        <p:pic>
          <p:nvPicPr>
            <p:cNvPr id="8" name="Picture 7" descr="DSCN072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2" t="14285" r="3961" b="5027"/>
            <a:stretch/>
          </p:blipFill>
          <p:spPr>
            <a:xfrm>
              <a:off x="471716" y="3326190"/>
              <a:ext cx="4694199" cy="3072384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H="1" flipV="1">
              <a:off x="3219450" y="4870450"/>
              <a:ext cx="1943100" cy="37465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162300" y="4686300"/>
              <a:ext cx="114300" cy="38735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683000" y="4800600"/>
              <a:ext cx="88900" cy="3683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229100" y="4889500"/>
              <a:ext cx="63500" cy="40640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762500" y="4946650"/>
              <a:ext cx="31750" cy="45085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3270250" y="4533900"/>
              <a:ext cx="50800" cy="171450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765550" y="4622800"/>
              <a:ext cx="38100" cy="19685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4292600" y="4667250"/>
              <a:ext cx="31750" cy="247650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794250" y="4743450"/>
              <a:ext cx="12700" cy="24765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2819400" y="4495800"/>
              <a:ext cx="482600" cy="63500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2819400" y="4464050"/>
              <a:ext cx="965200" cy="17145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2825750" y="4445000"/>
              <a:ext cx="1511300" cy="241300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2851150" y="4419600"/>
              <a:ext cx="1981200" cy="32385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806700" y="4241800"/>
              <a:ext cx="114300" cy="266700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851150" y="4241800"/>
              <a:ext cx="95250" cy="2413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876550" y="4254500"/>
              <a:ext cx="82550" cy="215900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914650" y="4260850"/>
              <a:ext cx="69850" cy="18415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4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059865" y="1582620"/>
            <a:ext cx="2905125" cy="21939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>
                <a:solidFill>
                  <a:srgbClr val="FFFFFF"/>
                </a:solidFill>
                <a:latin typeface="Calibri" charset="0"/>
              </a:rPr>
              <a:t>Synchrotron X-ray diffraction experiments</a:t>
            </a:r>
          </a:p>
        </p:txBody>
      </p:sp>
      <p:pic>
        <p:nvPicPr>
          <p:cNvPr id="27651" name="Picture 8" descr="apsbeam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5575"/>
            <a:ext cx="458787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4279900"/>
            <a:ext cx="1828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13"/>
          <p:cNvGrpSpPr>
            <a:grpSpLocks/>
          </p:cNvGrpSpPr>
          <p:nvPr/>
        </p:nvGrpSpPr>
        <p:grpSpPr bwMode="auto">
          <a:xfrm>
            <a:off x="7161213" y="3200400"/>
            <a:ext cx="1752600" cy="3352800"/>
            <a:chOff x="4466" y="288"/>
            <a:chExt cx="1104" cy="2112"/>
          </a:xfrm>
        </p:grpSpPr>
        <p:sp>
          <p:nvSpPr>
            <p:cNvPr id="27671" name="AutoShape 14"/>
            <p:cNvSpPr>
              <a:spLocks noChangeArrowheads="1"/>
            </p:cNvSpPr>
            <p:nvPr/>
          </p:nvSpPr>
          <p:spPr bwMode="auto">
            <a:xfrm rot="960000" flipH="1">
              <a:off x="4466" y="288"/>
              <a:ext cx="1104" cy="2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88" y="0"/>
                  </a:moveTo>
                  <a:lnTo>
                    <a:pt x="0" y="21600"/>
                  </a:lnTo>
                  <a:lnTo>
                    <a:pt x="9712" y="21600"/>
                  </a:lnTo>
                  <a:lnTo>
                    <a:pt x="21600" y="0"/>
                  </a:lnTo>
                  <a:lnTo>
                    <a:pt x="11888" y="0"/>
                  </a:lnTo>
                  <a:close/>
                  <a:moveTo>
                    <a:pt x="11888" y="0"/>
                  </a:moveTo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72" name="Group 15"/>
            <p:cNvGrpSpPr>
              <a:grpSpLocks/>
            </p:cNvGrpSpPr>
            <p:nvPr/>
          </p:nvGrpSpPr>
          <p:grpSpPr bwMode="auto">
            <a:xfrm>
              <a:off x="4848" y="570"/>
              <a:ext cx="336" cy="1584"/>
              <a:chOff x="4848" y="570"/>
              <a:chExt cx="336" cy="1584"/>
            </a:xfrm>
          </p:grpSpPr>
          <p:sp>
            <p:nvSpPr>
              <p:cNvPr id="27673" name="Oval 16"/>
              <p:cNvSpPr>
                <a:spLocks noChangeArrowheads="1"/>
              </p:cNvSpPr>
              <p:nvPr/>
            </p:nvSpPr>
            <p:spPr bwMode="auto">
              <a:xfrm>
                <a:off x="4848" y="570"/>
                <a:ext cx="336" cy="15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4" name="Oval 17"/>
              <p:cNvSpPr>
                <a:spLocks noChangeArrowheads="1"/>
              </p:cNvSpPr>
              <p:nvPr/>
            </p:nvSpPr>
            <p:spPr bwMode="auto">
              <a:xfrm>
                <a:off x="4896" y="714"/>
                <a:ext cx="240" cy="12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5" name="Oval 18"/>
              <p:cNvSpPr>
                <a:spLocks noChangeArrowheads="1"/>
              </p:cNvSpPr>
              <p:nvPr/>
            </p:nvSpPr>
            <p:spPr bwMode="auto">
              <a:xfrm>
                <a:off x="4944" y="858"/>
                <a:ext cx="144" cy="100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6" name="Oval 19"/>
              <p:cNvSpPr>
                <a:spLocks noChangeArrowheads="1"/>
              </p:cNvSpPr>
              <p:nvPr/>
            </p:nvSpPr>
            <p:spPr bwMode="auto">
              <a:xfrm>
                <a:off x="4992" y="1290"/>
                <a:ext cx="48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654" name="Line 20"/>
          <p:cNvSpPr>
            <a:spLocks noChangeShapeType="1"/>
          </p:cNvSpPr>
          <p:nvPr/>
        </p:nvSpPr>
        <p:spPr bwMode="auto">
          <a:xfrm>
            <a:off x="1290638" y="4905375"/>
            <a:ext cx="6705600" cy="158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27655" name="Line 21"/>
          <p:cNvSpPr>
            <a:spLocks noChangeShapeType="1"/>
          </p:cNvSpPr>
          <p:nvPr/>
        </p:nvSpPr>
        <p:spPr bwMode="auto">
          <a:xfrm rot="10800000" flipH="1">
            <a:off x="2814638" y="4867275"/>
            <a:ext cx="1587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27656" name="Line 22"/>
          <p:cNvSpPr>
            <a:spLocks noChangeShapeType="1"/>
          </p:cNvSpPr>
          <p:nvPr/>
        </p:nvSpPr>
        <p:spPr bwMode="auto">
          <a:xfrm rot="10800000" flipH="1">
            <a:off x="6891338" y="4867275"/>
            <a:ext cx="1587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grpSp>
        <p:nvGrpSpPr>
          <p:cNvPr id="27657" name="Group 23"/>
          <p:cNvGrpSpPr>
            <a:grpSpLocks/>
          </p:cNvGrpSpPr>
          <p:nvPr/>
        </p:nvGrpSpPr>
        <p:grpSpPr bwMode="auto">
          <a:xfrm>
            <a:off x="2814638" y="4867275"/>
            <a:ext cx="4114800" cy="76200"/>
            <a:chOff x="1728" y="1338"/>
            <a:chExt cx="2592" cy="48"/>
          </a:xfrm>
        </p:grpSpPr>
        <p:sp>
          <p:nvSpPr>
            <p:cNvPr id="27669" name="AutoShape 24"/>
            <p:cNvSpPr>
              <a:spLocks noChangeArrowheads="1"/>
            </p:cNvSpPr>
            <p:nvPr/>
          </p:nvSpPr>
          <p:spPr bwMode="auto">
            <a:xfrm rot="5400000">
              <a:off x="3000" y="66"/>
              <a:ext cx="48" cy="25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F0000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Rectangle 25"/>
            <p:cNvSpPr>
              <a:spLocks noChangeArrowheads="1"/>
            </p:cNvSpPr>
            <p:nvPr/>
          </p:nvSpPr>
          <p:spPr bwMode="auto">
            <a:xfrm>
              <a:off x="2376" y="1349"/>
              <a:ext cx="1296" cy="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8" name="Group 26"/>
          <p:cNvGrpSpPr>
            <a:grpSpLocks/>
          </p:cNvGrpSpPr>
          <p:nvPr/>
        </p:nvGrpSpPr>
        <p:grpSpPr bwMode="auto">
          <a:xfrm>
            <a:off x="2736850" y="4484688"/>
            <a:ext cx="79375" cy="774700"/>
            <a:chOff x="1679" y="1097"/>
            <a:chExt cx="50" cy="488"/>
          </a:xfrm>
        </p:grpSpPr>
        <p:sp>
          <p:nvSpPr>
            <p:cNvPr id="27667" name="Rectangle 27"/>
            <p:cNvSpPr>
              <a:spLocks noChangeArrowheads="1"/>
            </p:cNvSpPr>
            <p:nvPr/>
          </p:nvSpPr>
          <p:spPr bwMode="auto">
            <a:xfrm rot="18840000" flipH="1">
              <a:off x="1460" y="1316"/>
              <a:ext cx="488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Rectangle 28"/>
            <p:cNvSpPr>
              <a:spLocks noChangeArrowheads="1"/>
            </p:cNvSpPr>
            <p:nvPr/>
          </p:nvSpPr>
          <p:spPr bwMode="auto">
            <a:xfrm rot="2639999">
              <a:off x="1680" y="1097"/>
              <a:ext cx="49" cy="4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9" name="Group 29"/>
          <p:cNvGrpSpPr>
            <a:grpSpLocks/>
          </p:cNvGrpSpPr>
          <p:nvPr/>
        </p:nvGrpSpPr>
        <p:grpSpPr bwMode="auto">
          <a:xfrm>
            <a:off x="6888163" y="4484688"/>
            <a:ext cx="79375" cy="774700"/>
            <a:chOff x="4294" y="1097"/>
            <a:chExt cx="50" cy="488"/>
          </a:xfrm>
        </p:grpSpPr>
        <p:sp>
          <p:nvSpPr>
            <p:cNvPr id="27665" name="Rectangle 30"/>
            <p:cNvSpPr>
              <a:spLocks noChangeArrowheads="1"/>
            </p:cNvSpPr>
            <p:nvPr/>
          </p:nvSpPr>
          <p:spPr bwMode="auto">
            <a:xfrm rot="2760000">
              <a:off x="4075" y="1316"/>
              <a:ext cx="488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Rectangle 31"/>
            <p:cNvSpPr>
              <a:spLocks noChangeArrowheads="1"/>
            </p:cNvSpPr>
            <p:nvPr/>
          </p:nvSpPr>
          <p:spPr bwMode="auto">
            <a:xfrm rot="-2640000">
              <a:off x="4295" y="1097"/>
              <a:ext cx="49" cy="4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0" name="Rectangle 32"/>
          <p:cNvSpPr>
            <a:spLocks noChangeArrowheads="1"/>
          </p:cNvSpPr>
          <p:nvPr/>
        </p:nvSpPr>
        <p:spPr bwMode="auto">
          <a:xfrm>
            <a:off x="1231900" y="4913313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/>
          <a:p>
            <a:pPr marL="38100"/>
            <a:r>
              <a:rPr lang="en-US">
                <a:solidFill>
                  <a:srgbClr val="A6A6A6"/>
                </a:solidFill>
                <a:cs typeface="Arial" charset="0"/>
                <a:sym typeface="Arial" charset="0"/>
              </a:rPr>
              <a:t>X-ray</a:t>
            </a:r>
          </a:p>
        </p:txBody>
      </p:sp>
      <p:sp>
        <p:nvSpPr>
          <p:cNvPr id="27661" name="Rectangle 33"/>
          <p:cNvSpPr>
            <a:spLocks noChangeArrowheads="1"/>
          </p:cNvSpPr>
          <p:nvPr/>
        </p:nvSpPr>
        <p:spPr bwMode="auto">
          <a:xfrm>
            <a:off x="2867025" y="61722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/>
          <a:p>
            <a:pPr marL="38100"/>
            <a:r>
              <a:rPr lang="en-US">
                <a:solidFill>
                  <a:srgbClr val="A6A6A6"/>
                </a:solidFill>
                <a:cs typeface="Arial" charset="0"/>
                <a:sym typeface="Arial" charset="0"/>
              </a:rPr>
              <a:t>laser</a:t>
            </a:r>
          </a:p>
        </p:txBody>
      </p:sp>
      <p:sp>
        <p:nvSpPr>
          <p:cNvPr id="27662" name="Rectangle 34"/>
          <p:cNvSpPr>
            <a:spLocks noChangeArrowheads="1"/>
          </p:cNvSpPr>
          <p:nvPr/>
        </p:nvSpPr>
        <p:spPr bwMode="auto">
          <a:xfrm>
            <a:off x="4529138" y="55626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/>
          <a:p>
            <a:pPr marL="38100" algn="ctr"/>
            <a:r>
              <a:rPr lang="en-US">
                <a:solidFill>
                  <a:srgbClr val="A6A6A6"/>
                </a:solidFill>
                <a:cs typeface="Arial" charset="0"/>
                <a:sym typeface="Arial" charset="0"/>
              </a:rPr>
              <a:t>DAC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274638" y="3338513"/>
            <a:ext cx="1890712" cy="276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defTabSz="45714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Sector 13-ID-D, APS</a:t>
            </a:r>
          </a:p>
        </p:txBody>
      </p:sp>
      <p:sp>
        <p:nvSpPr>
          <p:cNvPr id="27664" name="AutoShape 35"/>
          <p:cNvSpPr>
            <a:spLocks noChangeArrowheads="1"/>
          </p:cNvSpPr>
          <p:nvPr/>
        </p:nvSpPr>
        <p:spPr bwMode="auto">
          <a:xfrm rot="-5400000">
            <a:off x="5253038" y="3048000"/>
            <a:ext cx="2971800" cy="37338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EAEF21">
                  <a:alpha val="0"/>
                </a:srgbClr>
              </a:gs>
              <a:gs pos="100000">
                <a:srgbClr val="FACB1E">
                  <a:alpha val="5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pic>
        <p:nvPicPr>
          <p:cNvPr id="29" name="Picture 11" descr="A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4" y="309733"/>
            <a:ext cx="1986234" cy="147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90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017772"/>
              </p:ext>
            </p:extLst>
          </p:nvPr>
        </p:nvGraphicFramePr>
        <p:xfrm>
          <a:off x="223922" y="414422"/>
          <a:ext cx="5969000" cy="630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843604" y="5231029"/>
            <a:ext cx="1296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111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10304" y="5275478"/>
            <a:ext cx="1384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200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420971" y="4968933"/>
            <a:ext cx="1312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220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658928" y="4097554"/>
            <a:ext cx="1213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311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983435" y="3995969"/>
            <a:ext cx="1416680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>
                <a:solidFill>
                  <a:srgbClr val="66CCFF"/>
                </a:solidFill>
              </a:rPr>
              <a:t>Ringwoodite 400</a:t>
            </a:r>
          </a:p>
          <a:p>
            <a:pPr>
              <a:lnSpc>
                <a:spcPct val="70000"/>
              </a:lnSpc>
            </a:pPr>
            <a:r>
              <a:rPr lang="en-US" sz="1100">
                <a:solidFill>
                  <a:schemeClr val="bg1"/>
                </a:solidFill>
              </a:rPr>
              <a:t>	</a:t>
            </a:r>
            <a:r>
              <a:rPr lang="en-US" sz="1100">
                <a:solidFill>
                  <a:srgbClr val="D9D9D9"/>
                </a:solidFill>
              </a:rPr>
              <a:t>+ hcp Fe 002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2554763" y="5169274"/>
            <a:ext cx="1279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422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11914" y="4645083"/>
            <a:ext cx="1508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333+511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947812" y="4791133"/>
            <a:ext cx="1305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440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67759" y="5342470"/>
            <a:ext cx="1276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444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266087" y="5334689"/>
            <a:ext cx="1260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800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575054" y="4672546"/>
            <a:ext cx="2249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66CCFF"/>
                </a:solidFill>
              </a:rPr>
              <a:t>Ringwoodite 731+533 </a:t>
            </a:r>
            <a:r>
              <a:rPr lang="en-US" sz="1100">
                <a:solidFill>
                  <a:srgbClr val="D9D9D9"/>
                </a:solidFill>
              </a:rPr>
              <a:t>+</a:t>
            </a:r>
            <a:r>
              <a:rPr lang="en-US" sz="1100">
                <a:solidFill>
                  <a:srgbClr val="66CCFF"/>
                </a:solidFill>
              </a:rPr>
              <a:t> </a:t>
            </a:r>
            <a:r>
              <a:rPr lang="en-US" sz="1100">
                <a:solidFill>
                  <a:schemeClr val="bg1">
                    <a:lumMod val="85000"/>
                  </a:schemeClr>
                </a:solidFill>
              </a:rPr>
              <a:t>hcp Fe 201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035493" y="5072596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100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314243" y="4274721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101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504872" y="5266585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110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005254" y="5418985"/>
            <a:ext cx="10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D9D9D9"/>
                </a:solidFill>
              </a:rPr>
              <a:t>hcp Fe 200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07843" y="4251621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Before heating</a:t>
            </a:r>
          </a:p>
          <a:p>
            <a:r>
              <a:rPr lang="en-US" sz="1600">
                <a:solidFill>
                  <a:schemeClr val="bg1"/>
                </a:solidFill>
              </a:rPr>
              <a:t>65 ± 5 GPa, 300 K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chemeClr val="bg1">
                    <a:lumMod val="85000"/>
                  </a:schemeClr>
                </a:solidFill>
              </a:rPr>
              <a:t>hcp Fe-alloy:</a:t>
            </a:r>
          </a:p>
          <a:p>
            <a:r>
              <a:rPr lang="en-US" sz="1200">
                <a:solidFill>
                  <a:schemeClr val="bg1"/>
                </a:solidFill>
              </a:rPr>
              <a:t>a = 2.361 ± 0.002 Å</a:t>
            </a:r>
          </a:p>
          <a:p>
            <a:r>
              <a:rPr lang="en-US" sz="1200">
                <a:solidFill>
                  <a:schemeClr val="bg1"/>
                </a:solidFill>
              </a:rPr>
              <a:t>c = 3.789 ± 0.004 Å</a:t>
            </a:r>
          </a:p>
          <a:p>
            <a:endParaRPr lang="en-US" sz="1000" i="1">
              <a:solidFill>
                <a:schemeClr val="bg1"/>
              </a:solidFill>
            </a:endParaRPr>
          </a:p>
          <a:p>
            <a:r>
              <a:rPr lang="en-US" sz="1400" i="1">
                <a:solidFill>
                  <a:srgbClr val="66CCFF"/>
                </a:solidFill>
              </a:rPr>
              <a:t>Ringwoodite:</a:t>
            </a:r>
          </a:p>
          <a:p>
            <a:r>
              <a:rPr lang="en-US" sz="1200">
                <a:solidFill>
                  <a:schemeClr val="bg1"/>
                </a:solidFill>
              </a:rPr>
              <a:t>a = 7.654 ± 0.006 Å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6861" y="344236"/>
            <a:ext cx="169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X-ray diffraction</a:t>
            </a:r>
          </a:p>
        </p:txBody>
      </p:sp>
    </p:spTree>
    <p:extLst>
      <p:ext uri="{BB962C8B-B14F-4D97-AF65-F5344CB8AC3E}">
        <p14:creationId xmlns:p14="http://schemas.microsoft.com/office/powerpoint/2010/main" val="33739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909</Words>
  <Application>Microsoft Macintosh PowerPoint</Application>
  <PresentationFormat>On-screen Show (4:3)</PresentationFormat>
  <Paragraphs>241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Metal-silicate experiments in the laser-heated diamond anvil cell</vt:lpstr>
      <vt:lpstr>Introduction</vt:lpstr>
      <vt:lpstr>Introduction</vt:lpstr>
      <vt:lpstr>Previous work</vt:lpstr>
      <vt:lpstr>Diamond anvil cell experiments</vt:lpstr>
      <vt:lpstr>Experiments in our lab</vt:lpstr>
      <vt:lpstr>4-color temperature imaging system</vt:lpstr>
      <vt:lpstr>Synchrotron X-ray diffraction experiments</vt:lpstr>
      <vt:lpstr>PowerPoint Presentation</vt:lpstr>
      <vt:lpstr>PowerPoint Presentation</vt:lpstr>
      <vt:lpstr>FIB at Jena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Exchange coefficients</vt:lpstr>
      <vt:lpstr>Conclusions: Progress so far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Fischer</dc:creator>
  <cp:lastModifiedBy>Rebecca Fischer</cp:lastModifiedBy>
  <cp:revision>66</cp:revision>
  <dcterms:created xsi:type="dcterms:W3CDTF">2013-01-20T22:17:24Z</dcterms:created>
  <dcterms:modified xsi:type="dcterms:W3CDTF">2013-01-30T12:47:46Z</dcterms:modified>
</cp:coreProperties>
</file>